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notesSlides/notesSlide6.xml" ContentType="application/vnd.openxmlformats-officedocument.presentationml.notesSlide+xml"/>
  <Override PartName="/ppt/ink/ink2.xml" ContentType="application/inkml+xml"/>
  <Override PartName="/ppt/notesSlides/notesSlide7.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notesSlides/notesSlide11.xml" ContentType="application/vnd.openxmlformats-officedocument.presentationml.notesSlide+xml"/>
  <Override PartName="/ppt/ink/ink17.xml" ContentType="application/inkml+xml"/>
  <Override PartName="/ppt/ink/ink18.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4"/>
  </p:notesMasterIdLst>
  <p:handoutMasterIdLst>
    <p:handoutMasterId r:id="rId35"/>
  </p:handoutMasterIdLst>
  <p:sldIdLst>
    <p:sldId id="443" r:id="rId3"/>
    <p:sldId id="444" r:id="rId4"/>
    <p:sldId id="445" r:id="rId5"/>
    <p:sldId id="453" r:id="rId6"/>
    <p:sldId id="495" r:id="rId7"/>
    <p:sldId id="494" r:id="rId8"/>
    <p:sldId id="475" r:id="rId9"/>
    <p:sldId id="496" r:id="rId10"/>
    <p:sldId id="497" r:id="rId11"/>
    <p:sldId id="493" r:id="rId12"/>
    <p:sldId id="454" r:id="rId13"/>
    <p:sldId id="452" r:id="rId14"/>
    <p:sldId id="465" r:id="rId15"/>
    <p:sldId id="498" r:id="rId16"/>
    <p:sldId id="499" r:id="rId17"/>
    <p:sldId id="464" r:id="rId18"/>
    <p:sldId id="481" r:id="rId19"/>
    <p:sldId id="482" r:id="rId20"/>
    <p:sldId id="457" r:id="rId21"/>
    <p:sldId id="458" r:id="rId22"/>
    <p:sldId id="460" r:id="rId23"/>
    <p:sldId id="459" r:id="rId24"/>
    <p:sldId id="456" r:id="rId25"/>
    <p:sldId id="467" r:id="rId26"/>
    <p:sldId id="489" r:id="rId27"/>
    <p:sldId id="490" r:id="rId28"/>
    <p:sldId id="491" r:id="rId29"/>
    <p:sldId id="474" r:id="rId30"/>
    <p:sldId id="483" r:id="rId31"/>
    <p:sldId id="455" r:id="rId32"/>
    <p:sldId id="480" r:id="rId3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1B70D7-2CF9-4B52-B5AF-2FEFAC1308B1}" v="3" dt="2023-01-12T22:44:41.9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8" autoAdjust="0"/>
    <p:restoredTop sz="65176" autoAdjust="0"/>
  </p:normalViewPr>
  <p:slideViewPr>
    <p:cSldViewPr snapToGrid="0">
      <p:cViewPr varScale="1">
        <p:scale>
          <a:sx n="73" d="100"/>
          <a:sy n="73" d="100"/>
        </p:scale>
        <p:origin x="738" y="54"/>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75"/>
    </p:cViewPr>
  </p:sorterViewPr>
  <p:notesViewPr>
    <p:cSldViewPr snapToGrid="0">
      <p:cViewPr varScale="1">
        <p:scale>
          <a:sx n="81" d="100"/>
          <a:sy n="81" d="100"/>
        </p:scale>
        <p:origin x="3432"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2"/>
            <a:ext cx="3037840" cy="466434"/>
          </a:xfrm>
          <a:prstGeom prst="rect">
            <a:avLst/>
          </a:prstGeom>
        </p:spPr>
        <p:txBody>
          <a:bodyPr vert="horz" lIns="93177" tIns="46589" rIns="93177" bIns="46589" rtlCol="0"/>
          <a:lstStyle>
            <a:lvl1pPr algn="r">
              <a:defRPr sz="1200"/>
            </a:lvl1pPr>
          </a:lstStyle>
          <a:p>
            <a:fld id="{D6173CA7-1D72-4E77-B82B-098035D9906F}" type="datetimeFigureOut">
              <a:rPr lang="en-US" smtClean="0"/>
              <a:t>11/11/2024</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Tree>
    <p:extLst>
      <p:ext uri="{BB962C8B-B14F-4D97-AF65-F5344CB8AC3E}">
        <p14:creationId xmlns:p14="http://schemas.microsoft.com/office/powerpoint/2010/main" val="2668861959"/>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16T16:47:36.49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68,'3086'0,"-3056"-2,0-1,35-8,-32 5,51-3,17 9,-59 1,1-1,-1-3,74-13,-67 9,0 1,0 2,0 3,56 5,6-1,826-3,-907 1,1 2,34 8,-33-5,52 3,630-7,-346-4,-315 4,62 11,-63-5,67 0,2300-9,-2388-1,-1-1,35-8,-32 5,50-3,636 7,-349 5,52-3,-396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13T17:39:39.057"/>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34,'4028'0,"-4004"2,0 0,45 11,-43-7,0-1,34 2,595-6,-312-3,-257 2,46 1,193-22,-250 13,128 4,-3 1,-66-12,59-2,564 18,-724 0,-1 3,39 7,-36-4,63 3,494-11,-563 3,0 1,40 9,-35-5,43 2,-5-5,76 13,-42-3,-61-10,47 12,-42-8,1-2,0-3,0-1,53-6,6 1,515 3,-575-2,71-13,35-2,308 16,-219 2,-191-3,69-12,-67 5,64 1,153-14,-159 10,-9-3,-59 8,73-4,1429 13,-1519-2</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13T17:39:41.118"/>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66,'791'0,"-741"-2,64-12,30-2,-33 16,35-2,-68-13,-60 10,1 1,34-3,375 7,-309 15,27 2,509-14,-338-5,-276 4,69 12,-67-7,53 3,416-11,-481 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13T17:39:41.459"/>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13T17:39:43.566"/>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0 101,'1'1,"-1"0,0 0,0 0,1 0,-1 0,0 0,1 0,-1 0,1 0,0 0,-1 0,1 0,0 0,-1-1,1 1,0 0,0-1,0 1,-1 0,1-1,0 1,0-1,0 1,0-1,0 1,2-1,33 8,-25-6,77 14,1-5,1-3,163-7,-139-18,-79 10,58-3,-42 5,-1-1,72-20,-23 4,36-9,-91 19,1 2,0 2,87-5,853 15,-936 0,56 10,-12 0,537 29,-710-41,33-1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13T17:39:46.138"/>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2,'128'0,"486"20,-374-9,-66-6,-54 10,-75-8,51 2,690-7,-382-5,-367 4,1-3,-1-1,62-12,-39 0,2 3,-1 2,106-1,986 12,-1125-1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13T17:39:47.15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34,'5'0,"8"0,7 0,6 0,4-6,2-1,2 0,0 1,1 2,-1 2,0 1,0 0,-1 1,0 0,-5 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13T17:40:27.53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1 101,'2478'0,"-2278"-17,-3 0,-8 20,138-5,-223-17,-33 5,-4 2,-19 4,99-6,743 15,-861-1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17T16:04:29.756"/>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4,'10'7,"0"0,0-1,0 0,1-1,0 0,19 6,0 0,-9-4,0-1,1 0,0-2,0-1,0 0,37-2,-27 0,1 1,36 7,7 3,1-5,0-2,109-8,-41 0,1332 3,-1443-2,-1-1,44-11,-15 3,2-2,-40 7,1 2,39-3,90-8,-101 8,66-1,797 9,-894 0,-1 1,42 10,-40-7,0 0,30 1,630-5,-331-3,-297 2,9 1,0-2,107-17,-104 9,-1 3,1 3,77 6,-15 0,1229-3,-1336 1,0 1,40 10,-38-7,-1 0,31 1,412-5,-223-3,-220 3,-1 1,39 10,-37-7,0-1,28 2,670-4,-351-5,486 3,-827-2,0 0,32-9,-29 5,48-3,660 7,-359 5,1655-3,-2015-1,0-2,40-8,-38 5,-1 2,31-2,5 5,-7 0,-1-1,53-11,-33 4,0 3,138 7,-83 2,1286-3,-1386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17T16:04:43.008"/>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3,'57'0,"7"-2,-1 4,109 16,-137-13,1-1,55-2,12 0,-22 12,-59-9,1-1,28 2,107-8,68 4,-146 12,-59-9,1 0,33 1,116-8,71 4,-161 12,-58-9,0-1,32 2,800-4,-415-5,1185 3,-1595-1,-1-2,34-8,-31 5,50-3,-36 8,85-15,-75 8,0 3,0 3,67 5,88-4,-112-13,-62 8,64-3,1371 8,-670 3,-774-4,0 0,37-9,-34 5,54-4,682 8,-371 5,389-3,-761 1,0 2,47 11,-13-2,0 0,-33-6,0-2,32 3,641-4,-349-6,1333 3,-1657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14T13:39:16.727"/>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0,'554'0,"-530"1,45 9,23 1,35-13,94 3,-145 9,-38-5,53 1,566-7,-634 2,-1 1,24 6,45 3,-66-11,7 1,0-1,0-2,60-11,-55 7,-1 2,0 1,1 2,48 4,4 0,41-3,-104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16T16:43:08.28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69,'6'2,"0"0,0 0,0 0,-1 0,1 1,-1 0,9 6,-2-2,4 2,1-2,0 0,0-1,1-1,24 4,94 9,-107-15,411 5,-253-11,2895 3,-3048-2,1-1,38-9,-36 5,61-3,-38 9,-19 1,0-1,0-2,55-12,-45 7,1 2,-1 2,1 2,56 6,4-1,971-3,-1049 2,0 1,39 9,-36-5,56 3,-38-8,94 16,-69-8,2-3,150-8,-85-2,1242 3,-1363-1,-1-2,45-10,-42 7,0 1,31-1,25 5,-44 2,0-1,76-13,-53 3,82-2,47-7,-109 9,1 4,143 7,-81 1,2428-2,-2548-1,-1-2,45-10,-42 7,0 1,31-1,629 4,-333 5,812-3,-923-18,16 1,414 18,-653 0,1 2,-1 0,24 7,-20-4,45 4,-51-8,0 0,0 2,0 0,-1 1,28 12,-21-6</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14T13:39:44.282"/>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0,'636'0,"-624"1,0 0,0 1,0 1,-1 0,23 8,-22-6,0-1,0-1,1 0,-1 0,18 0,87-4,53 2,-105 8,-41-5,0 0,26-1,-4-3,-13 1,1-1,0-2,53-10,73-12,-102 18,0 3,80 5,-29 1,-43-2,95 14,-118-11,0-1,1-2,51-5,-29-6,-39 6,47-3,42 5,175 6,-215 5,-38-4,53 1,-63-5,46 8,-45-5,45 2,438-7,-402-9,-8 0,-32 8,200 5,-201 6,24 2,15 1,-50-3,-2-1,-26-3,56 2,61 3,6 1,-115-14,1-1,45-11,-47 8,0 1,58-2,-14 7,81 4,-78 14,-68-15</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14T13:40:04.794"/>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24,'93'2,"100"-4,-129-8,-46 6,1 1,25-1,-1 3,-7 0,0 1,0 1,68 13,-68-8,0-2,1-1,-1-2,49-4,5 0,-64 4,-1 1,1 0,0 2,-1 2,40 12,-40-13,0-1,1-1,-1-1,1-1,48-5,3 1,-4 3,-19-2,1 3,91 13,-91-7,0-3,1-2,57-5,-3 1,484 2,-513-11,1 1,20 10,-84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14T13:40:24.157"/>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44,'81'-10,"-10"-1,55 10,-60 1,93-11,-129 6,0 2,1 1,-1 1,1 2,-1 1,53 10,-47-6,0-2,1-1,-1-2,48-4,6 0,1794 3,-1871 1,0 0,0 2,-1-1,1 1,16 7,-14-5,0 0,0-2,20 4,8-6,0-1,82-12,-74 6,-10 4,1 1,0 2,50 9,14 0,293-8,-204-4,-172 3,47 9,21 1,361-12,-430 0,0-2,0 0,36-11,-35 8,0 1,0 1,28-2,339 7,-367 0,0 2,-1 0,30 9,43 6,329-11,-240-10,-37 13,2 1,678-12,-726-9,-73 5,48-1,10 5,92 4,-118 4,86 22,43 2,-110-21,-12-4,130-6,-84-2,-76 0,42-7,-44 4,51-1,56-4,3 0,649 11,-769-2,0-2,0-1,33-9,-32 7,-1 0,1 2,27-1,12 5,-35 2,0-3,0 0,57-11,-50 6,0 2,0 1,0 2,45 5,3-2,762-2,-817 2,-1 1,58 14,-28-5,-37-8</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14T13:40:29.902"/>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44,'172'2,"183"-4,-253-8,45 0,-87 10,30 2,136-16,-129 5,175 7,-129 4,54-2,283 34,-433-29,0-3,49-3,59 3,-126 6,-21-4</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14T13:41:23.207"/>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0,'63'10,"-6"0,12-9,-46-1,-1 0,1 1,-1 2,1 0,32 9,-12 0,1-2,0-2,0-1,0-3,77-2,412-3,-452 12,-3-1,92-12,75 4,-171 8,-44-6,50 2,33-4,119-5,-196-1,42-12,-50 10,0 0,0 2,30-1,-31 5,5-1,0 2,-1 1,53 10,-47-7,0 0,0-3,1-1,43-4,8 0,1293 4,-1357 0,1 2,-1 0,35 11,-36-8,1-1,0-1,43 2,637-7,-678-1,0-1,0-1,0-2,34-11,-35 9,0 2,0 0,1 1,37-1,48 8,130 18,65 1,-60-6,140-8,-221-9,45-1,225 6,-336 5,-48-3,0-2,95-7,71-27,72-8,-24 34,-159 6,-103-1,-2 0,-1 0,1-1,-1 1,1 0,0 0,-1 0,1 0,-1 0,1 0,-1 0,1 1,-1-1,1 0,-1 1,1-1,-1 1,0 0,1-1,-1 1,0 0,1 0,-1 0,0 0,0 0,0 0,0 0,0 0,2 3,1-3,0 1,0-1,1 0,-1-1,0 1,1-1,-1 0,0 0,1 0,5-1,48-8,-46 6,1 0,-1 1,0 1,1 0,0 1,-1 0,1 1,16 4,-11-1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14T13:42:40.003"/>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19,'0'1,"1"-1,-1 1,0 0,1 0,-1 0,1-1,-1 1,1 0,-1-1,1 1,-1 0,1-1,0 1,-1-1,1 1,0-1,0 1,-1-1,1 1,0-1,0 0,0 1,0-1,0 0,-1 0,1 0,0 0,1 0,33 4,-28-4,271 18,-213-12,0-4,80-6,-122 1,-1-1,28-9,-31 7,0 1,1 1,36-3,-11 6,76-13,-106 13,1 0,0 1,0 1,-1 0,29 6,36 3,38-10,-49-1,116 14,-107-1,17 4,177 6,-254-22,1 2,28 6,35 3,35-1,-76-5,43 0,736-6,-726 11,0 1,-51-13,-1-2,53-11,-53 7,0 2,55-1,-41 8,1 0,0-2,83-12,-76 5,0 4,117 5,-57 2,-16-5,120 4,-148 8,-47-5,51 2,327-8,-385-1,45-7,25-2,1077 12,-1085-12,-1 1,-30 8,84-12,-76 8,0 3,78 5,-28 1,16 8,-87-6,48 0,40-7,185 4,-254 8,18 1,-12-10,129-4,-121-6,-39 4,52-1,47 4,115 5,-130 16,-104-18</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14T13:29:47.20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47,'147'-10,"7"-1,91 29,-198-13,19 4,-40-4,49 2,-36-6,-1-2,0-2,0-1,-1-2,39-11,-45 9,64-6,-25 5,-32 5,-1 2,1 1,0 1,-1 3,1 1,-1 2,68 19,-76-20,1-1,0-1,0-2,59-4,-8 0,44-7,-84 4,49 1,402 5,-460 2,45 7,31 2,-51-11,-27-1,0 1,0 1,0 2,32 7,-25-4,1-2,-1-1,1-1,52-6,3 1,-37 5,80 13,-119-14,1 0,-1-1,0 0,1-2,-1 0,19-5,-22 4,27-2,-1 2,74 4,-36 1,-41 0,42 7,-43-4,48 1,69-8,177 4,-187 19,-102-13,0-2,64 2,230-25,-231 10,-69 6,64-9,-42 2,-1 4,1 1,65 7,-7-2,8 0,132-4,-179-8,-48 5,44-2,32-3,-74 5,49-1,-36 6,3 1,0-2,75-11,-64 5,-1 2,1 3,60 5,-3 0,-36-4,109-15,-125 10,-1 3,65 5,-24 0,-80-1,-1 2,1 0,38 11,-36-7,-1-2,45 5,-16-9,-28-1,0 1,0 1,34 7,-37-6,1 0,-1-2,1 0,0-2,-1 0,42-8,-28 4,49-1,-52 4,44-7,28-1,42 12,115-4,-198-9,-44 7,0 1,29-1,27 3,183 3,-151 9,53 0,13-22,17-1,-136 12,-22-1,1 1,-1 2,59 11,54 12,-84-19,0-2,82-7,-28 0,499 3,-584 2,48 8,-48-5,50 1,-50-5,44 9,26 0,887-11,-952 3,46 8,-45-5,43 1,460-7,-511 0,48-9,-47 5,45-2,54-3,10 0,544 10,-664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14T13:31:27.47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0,'0'1,"1"0,-1-1,0 1,0 0,1-1,-1 1,1 0,-1-1,0 1,1-1,-1 1,1-1,0 1,-1-1,1 1,-1-1,1 0,0 1,-1-1,1 0,0 1,-1-1,1 0,0 0,-1 0,1 1,1-1,24 3,-21-2,410 6,-237-10,-74 1,113 5,-148 7,-44-5,50 2,34-9,83 4,-181-1,0 2,0-1,0 2,18 6,-20-5,1-1,1-1,-1 0,0-1,16 3,37-5,-44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14T13:31:39.252"/>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45,'112'2,"120"-5,-154-7,-44 5,53-2,46-3,3 0,-40 9,85 3,-116 8,-46-6,1-1,25 1,682-5,-703 3,48 8,-47-6,46 3,-19-7,-23-1,1 1,-1 2,53 9,-43-5,0-2,0-1,0-2,45-4,9 0,312 3,-387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14T13:32:04.804"/>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46,'0'-2,"0"0,1 0,0 0,-1 0,1 0,0 1,0-1,0 0,0 1,1-1,-1 0,0 1,1 0,-1-1,0 1,1 0,0 0,-1 0,1 0,0 0,0 0,-1 0,1 0,0 1,0-1,0 1,0-1,3 1,57-8,427 7,-226 4,-201-2,89 14,-78-8,0-4,73-5,-21-1,800 3,-901 1,1 2,44 11,-2-1,2-2,-18-2,0-2,66 0,-8-6,80-3,-114-8,-44 5,55-2,383 8,-445 0,49 9,-48-6,45 3,507-8,-514-7,-45 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14T12:47:28.97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0 107,'9'-1,"1"-1,-1 0,0-1,0 0,-1-1,1 0,14-8,-3 1,0 3,0 0,1 1,0 2,0 0,0 1,36-2,134 7,-86 2,2318-3,-2396 1,-1 2,35 7,-33-4,49 2,624-6,-342-4,-274 1,119-15,5-12,-173 23,0 3,1 0,-1 3,0 1,71 13,-96-13,65 5,1-3,79-7,-28 1,556 2,-646 2,61 10,-59-5,56 1,-15-8,-58-1</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14T13:32:33.24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1,'1089'0,"-1073"1,-1 0,31 8,26 2,37 0,-68-6,45 0,-49-5,13 1,0-3,68-10,-60 5,0 2,117 6,-62 2,337-3,-434 0,-1 2,28 6,-32-6,7 2</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14T13:32:40.692"/>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93,'1196'0,"-1177"1,0 1,28 6,-28-4,1-1,26 1,73-2,211-5,-299-1,53-14,-59 12,1 0,-1 2,42-2,5 6,107 14,-109-2,0-4,0-2,0-4,135-12,-116 1,0 4,99 7,-45 1,652-3,-763-2,45-7,-45 4,48-1,-29 6,-20 2,1-2,0-2,-1 0,35-9,-42 7,1 1,-1 0,43 3,-42 0,0 0,1-2,35-7,-37 5,-1 1,47 0,-47 3,0-2,1 0,24-5,-10 0,1 3,-1 1,1 2,47 4,7 0,13-3,-87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14T13:32:41.037"/>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0,'0'0</inkml:trace>
  <inkml:trace contextRef="#ctx0" brushRef="#br0" timeOffset="1">0 0,'0'4,"0"4,0 2</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14T13:33:06.233"/>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22,'132'3,"143"-6,-189-5,150-6,-65 25,19 1,-62-15,189 6,-251 7,-46-6,0-1,26 1,445-5,-459 3,1 1,55 14,-54-9,-1-2,46 2,22 3,-69-6,49 1,-13-6,-15 1,0-2,93-13,-124 10,1 1,-1 0,1 2,36 3,-58-2,1 0,-1 0,1 0,-1 1,1-1,-1 0,1 1,-1-1,0 1,1 0,-1-1,0 1,1 0,-1 0,0 0,0 0,2 2,2 7</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14T13:33:35.606"/>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3,'139'-3,"148"6,-205 7,-47-4,46 0,-19-3,82 16,-86-10,103 3,-94-12,-18 1,1-2,81-13,-73 3,1 2,105-1,-79 9,83 3,-157 0,1 0,-1 1,0 1,19 8,22 6,-17-10,0-2,0-2,1-1,37-1,72 0,115-5,-196-8,-45 7,1 1,26-1,113 6,114-3,-85-22,-82 5,366 15,-259 4,-180-2,46-9,25-1,-30 9,233 5,-224 7,-35-4,57 0,1411-8,-814 3,-661 1,42 7,38 2,6 0,7 0,641-12,-611 19,71-31,-161 7,11-4,57-2,2338 13,-2353-12,-84 6,44-1,56 5,145 4,-198 7,-46-5,52 1,588-7,-665 0,1-1,25-5,40-4,21 8,172 7,-214 6,-45-6,1-1,27 1,123-5,-151 1</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14T13:33:56.09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22,'879'0,"-855"-1,47-8,23-2,547 11,-616 2,46 7,24 2,-57-9,0 1,40 8,110 7,-126-10,1-4,118-5,-59-2,581 3,-699 0,0 0,-1 0,0 0,0 0,0 0,0 0,0 1,0 0,0-1,0 1,0 0,0 1,3 0,-1 3</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14T13:34:15.480"/>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90,'57'-1,"78"-14,-76 10,0 2,68 6,74-3,-132-11,18 0,3 11,-42 2,1-3,81-12,60-9,-123 14,0 4,107 5,-53 2,17-6,150 6,-212 8,-45-6,55 2,-26-6,93 13,-67-8,-62-5,0 0,43 9,-37-5,1 0,0-3,36 0,-38-3,0 2,0 2,-1 0,31 8,-23 0,-14-4,0-1,0-1,0-1,39 3,240-21,-206 7,-2-3,-50 4,47 0,1792 7,-1858 1,48 8,-47-6,46 3,121-8,-174 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14T12:48:25.292"/>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2,'97'-2,"108"5,-129 10,-56-9,1 0,31 1,354-4,-190-2,-184-1,59-10,-58 6,58-2,919 9,-987-1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14T12:48:27.207"/>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1,'4'0,"12"0,6 0,6 0,1 0,1 0,1 4,3 2,1 0,-5-1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14T12:48:31.109"/>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1,'17'0,"40"-1,0 3,87 14,-77-2,1-4,125 5,80-16,-249 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16T16:51:52.620"/>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1,'727'0,"-701"0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13T17:39:26.74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37,'1017'0,"-987"2,0 0,38 10,-34-6,44 4,211-9,-151-2,-98-1,0-2,45-11,-20 4,8-4,-47 8,0 2,47-3,736 7,-384 3,829-2,-1224 2,-1 1,41 9,41 4,-75-12,41 9,-44-7,64 5,307-10,-183-3,-188 1,0-3,37-7,-34 4,57-3,-60 9,197 4,-141 12,-65-9,1-1,35 1,91-6,-73-1,143 15,-71 9,263 8,131-33,-508 1,70-14,-66 8,57-3,808 8,-437 5,21-3,-462 2,-1 1,-1 1,1 1,41 14,-39-11,0 0,1-2,42 5,362-10,-210-3,-193 0,0-1,38-8,39-5,14 0,-81 8,63-2,68 11,68-2,-101-15,-83 7,68 0,30 9,-21 2,188-22,-212 10,175 6,-160 5,-94-1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13T17:39:30.519"/>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73,'102'-2,"0"-5,197-38,-240 36,1 3,-1 3,94 6,-28 0,1662-3,-1755 2,1 1,37 8,-35-4,59 3,639-9,-350-3,-334 0,68-13,-67 8,64-3,404 12,-485-2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2"/>
            <a:ext cx="3037840" cy="466434"/>
          </a:xfrm>
          <a:prstGeom prst="rect">
            <a:avLst/>
          </a:prstGeom>
        </p:spPr>
        <p:txBody>
          <a:bodyPr vert="horz" lIns="93177" tIns="46589" rIns="93177" bIns="46589" rtlCol="0"/>
          <a:lstStyle>
            <a:lvl1pPr algn="r">
              <a:defRPr sz="1200"/>
            </a:lvl1pPr>
          </a:lstStyle>
          <a:p>
            <a:fld id="{C8B71BEF-8B07-4870-9B15-44CCDD05EAE2}" type="datetimeFigureOut">
              <a:rPr lang="en-US" smtClean="0"/>
              <a:t>11/11/2024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4"/>
            <a:ext cx="5608320" cy="3660458"/>
          </a:xfrm>
          <a:prstGeom prst="rect">
            <a:avLst/>
          </a:prstGeom>
        </p:spPr>
        <p:txBody>
          <a:bodyPr vert="horz" lIns="93177" tIns="46589" rIns="93177" bIns="46589"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70FFAD5-C921-489C-BB96-BD885938FB32}" type="slidenum">
              <a:rPr lang="en-US" smtClean="0"/>
              <a:t>‹#›</a:t>
            </a:fld>
            <a:endParaRPr lang="en-US"/>
          </a:p>
        </p:txBody>
      </p:sp>
    </p:spTree>
    <p:extLst>
      <p:ext uri="{BB962C8B-B14F-4D97-AF65-F5344CB8AC3E}">
        <p14:creationId xmlns:p14="http://schemas.microsoft.com/office/powerpoint/2010/main" val="267555776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latin typeface="+mj-lt"/>
            </a:endParaRPr>
          </a:p>
        </p:txBody>
      </p:sp>
      <p:sp>
        <p:nvSpPr>
          <p:cNvPr id="4" name="Slide Number Placeholder 3"/>
          <p:cNvSpPr>
            <a:spLocks noGrp="1"/>
          </p:cNvSpPr>
          <p:nvPr>
            <p:ph type="sldNum" sz="quarter" idx="5"/>
          </p:nvPr>
        </p:nvSpPr>
        <p:spPr/>
        <p:txBody>
          <a:bodyPr/>
          <a:lstStyle/>
          <a:p>
            <a:fld id="{870FFAD5-C921-489C-BB96-BD885938FB32}" type="slidenum">
              <a:rPr lang="en-US" smtClean="0"/>
              <a:t>1</a:t>
            </a:fld>
            <a:endParaRPr lang="en-US" dirty="0"/>
          </a:p>
        </p:txBody>
      </p:sp>
    </p:spTree>
    <p:extLst>
      <p:ext uri="{BB962C8B-B14F-4D97-AF65-F5344CB8AC3E}">
        <p14:creationId xmlns:p14="http://schemas.microsoft.com/office/powerpoint/2010/main" val="21395483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0FFAD5-C921-489C-BB96-BD885938FB32}" type="slidenum">
              <a:rPr lang="en-US" smtClean="0"/>
              <a:t>10</a:t>
            </a:fld>
            <a:endParaRPr lang="en-US"/>
          </a:p>
        </p:txBody>
      </p:sp>
    </p:spTree>
    <p:extLst>
      <p:ext uri="{BB962C8B-B14F-4D97-AF65-F5344CB8AC3E}">
        <p14:creationId xmlns:p14="http://schemas.microsoft.com/office/powerpoint/2010/main" val="20514745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0FFAD5-C921-489C-BB96-BD885938FB32}" type="slidenum">
              <a:rPr lang="en-US" smtClean="0"/>
              <a:t>11</a:t>
            </a:fld>
            <a:endParaRPr lang="en-US"/>
          </a:p>
        </p:txBody>
      </p:sp>
    </p:spTree>
    <p:extLst>
      <p:ext uri="{BB962C8B-B14F-4D97-AF65-F5344CB8AC3E}">
        <p14:creationId xmlns:p14="http://schemas.microsoft.com/office/powerpoint/2010/main" val="1709024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0FFAD5-C921-489C-BB96-BD885938FB32}" type="slidenum">
              <a:rPr lang="en-US" smtClean="0"/>
              <a:t>12</a:t>
            </a:fld>
            <a:endParaRPr lang="en-US"/>
          </a:p>
        </p:txBody>
      </p:sp>
    </p:spTree>
    <p:extLst>
      <p:ext uri="{BB962C8B-B14F-4D97-AF65-F5344CB8AC3E}">
        <p14:creationId xmlns:p14="http://schemas.microsoft.com/office/powerpoint/2010/main" val="10874265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0FFAD5-C921-489C-BB96-BD885938FB32}" type="slidenum">
              <a:rPr lang="en-US" smtClean="0"/>
              <a:t>13</a:t>
            </a:fld>
            <a:endParaRPr lang="en-US"/>
          </a:p>
        </p:txBody>
      </p:sp>
    </p:spTree>
    <p:extLst>
      <p:ext uri="{BB962C8B-B14F-4D97-AF65-F5344CB8AC3E}">
        <p14:creationId xmlns:p14="http://schemas.microsoft.com/office/powerpoint/2010/main" val="244888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0FFAD5-C921-489C-BB96-BD885938FB32}" type="slidenum">
              <a:rPr lang="en-US" smtClean="0"/>
              <a:t>14</a:t>
            </a:fld>
            <a:endParaRPr lang="en-US"/>
          </a:p>
        </p:txBody>
      </p:sp>
    </p:spTree>
    <p:extLst>
      <p:ext uri="{BB962C8B-B14F-4D97-AF65-F5344CB8AC3E}">
        <p14:creationId xmlns:p14="http://schemas.microsoft.com/office/powerpoint/2010/main" val="13613605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870FFAD5-C921-489C-BB96-BD885938FB32}" type="slidenum">
              <a:rPr lang="en-US" smtClean="0"/>
              <a:t>15</a:t>
            </a:fld>
            <a:endParaRPr lang="en-US"/>
          </a:p>
        </p:txBody>
      </p:sp>
    </p:spTree>
    <p:extLst>
      <p:ext uri="{BB962C8B-B14F-4D97-AF65-F5344CB8AC3E}">
        <p14:creationId xmlns:p14="http://schemas.microsoft.com/office/powerpoint/2010/main" val="22620057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0FFAD5-C921-489C-BB96-BD885938FB32}" type="slidenum">
              <a:rPr lang="en-US" smtClean="0"/>
              <a:t>16</a:t>
            </a:fld>
            <a:endParaRPr lang="en-US"/>
          </a:p>
        </p:txBody>
      </p:sp>
    </p:spTree>
    <p:extLst>
      <p:ext uri="{BB962C8B-B14F-4D97-AF65-F5344CB8AC3E}">
        <p14:creationId xmlns:p14="http://schemas.microsoft.com/office/powerpoint/2010/main" val="25857350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0FFAD5-C921-489C-BB96-BD885938FB32}" type="slidenum">
              <a:rPr lang="en-US" smtClean="0"/>
              <a:t>17</a:t>
            </a:fld>
            <a:endParaRPr lang="en-US"/>
          </a:p>
        </p:txBody>
      </p:sp>
    </p:spTree>
    <p:extLst>
      <p:ext uri="{BB962C8B-B14F-4D97-AF65-F5344CB8AC3E}">
        <p14:creationId xmlns:p14="http://schemas.microsoft.com/office/powerpoint/2010/main" val="41898070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870FFAD5-C921-489C-BB96-BD885938FB32}" type="slidenum">
              <a:rPr lang="en-US" smtClean="0"/>
              <a:t>18</a:t>
            </a:fld>
            <a:endParaRPr lang="en-US"/>
          </a:p>
        </p:txBody>
      </p:sp>
    </p:spTree>
    <p:extLst>
      <p:ext uri="{BB962C8B-B14F-4D97-AF65-F5344CB8AC3E}">
        <p14:creationId xmlns:p14="http://schemas.microsoft.com/office/powerpoint/2010/main" val="28594914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0FFAD5-C921-489C-BB96-BD885938FB32}" type="slidenum">
              <a:rPr lang="en-US" smtClean="0"/>
              <a:t>19</a:t>
            </a:fld>
            <a:endParaRPr lang="en-US"/>
          </a:p>
        </p:txBody>
      </p:sp>
    </p:spTree>
    <p:extLst>
      <p:ext uri="{BB962C8B-B14F-4D97-AF65-F5344CB8AC3E}">
        <p14:creationId xmlns:p14="http://schemas.microsoft.com/office/powerpoint/2010/main" val="3315178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0FFAD5-C921-489C-BB96-BD885938FB32}" type="slidenum">
              <a:rPr lang="en-US" smtClean="0"/>
              <a:t>2</a:t>
            </a:fld>
            <a:endParaRPr lang="en-US"/>
          </a:p>
        </p:txBody>
      </p:sp>
    </p:spTree>
    <p:extLst>
      <p:ext uri="{BB962C8B-B14F-4D97-AF65-F5344CB8AC3E}">
        <p14:creationId xmlns:p14="http://schemas.microsoft.com/office/powerpoint/2010/main" val="23339834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0FFAD5-C921-489C-BB96-BD885938FB32}" type="slidenum">
              <a:rPr lang="en-US" smtClean="0"/>
              <a:t>20</a:t>
            </a:fld>
            <a:endParaRPr lang="en-US"/>
          </a:p>
        </p:txBody>
      </p:sp>
    </p:spTree>
    <p:extLst>
      <p:ext uri="{BB962C8B-B14F-4D97-AF65-F5344CB8AC3E}">
        <p14:creationId xmlns:p14="http://schemas.microsoft.com/office/powerpoint/2010/main" val="28574471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0FFAD5-C921-489C-BB96-BD885938FB32}" type="slidenum">
              <a:rPr lang="en-US" smtClean="0"/>
              <a:t>21</a:t>
            </a:fld>
            <a:endParaRPr lang="en-US"/>
          </a:p>
        </p:txBody>
      </p:sp>
    </p:spTree>
    <p:extLst>
      <p:ext uri="{BB962C8B-B14F-4D97-AF65-F5344CB8AC3E}">
        <p14:creationId xmlns:p14="http://schemas.microsoft.com/office/powerpoint/2010/main" val="1793160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0FFAD5-C921-489C-BB96-BD885938FB32}" type="slidenum">
              <a:rPr lang="en-US" smtClean="0"/>
              <a:t>22</a:t>
            </a:fld>
            <a:endParaRPr lang="en-US"/>
          </a:p>
        </p:txBody>
      </p:sp>
    </p:spTree>
    <p:extLst>
      <p:ext uri="{BB962C8B-B14F-4D97-AF65-F5344CB8AC3E}">
        <p14:creationId xmlns:p14="http://schemas.microsoft.com/office/powerpoint/2010/main" val="968470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highlight>
                <a:srgbClr val="FFFF00"/>
              </a:highlight>
            </a:endParaRPr>
          </a:p>
        </p:txBody>
      </p:sp>
      <p:sp>
        <p:nvSpPr>
          <p:cNvPr id="4" name="Slide Number Placeholder 3"/>
          <p:cNvSpPr>
            <a:spLocks noGrp="1"/>
          </p:cNvSpPr>
          <p:nvPr>
            <p:ph type="sldNum" sz="quarter" idx="5"/>
          </p:nvPr>
        </p:nvSpPr>
        <p:spPr/>
        <p:txBody>
          <a:bodyPr/>
          <a:lstStyle/>
          <a:p>
            <a:fld id="{870FFAD5-C921-489C-BB96-BD885938FB32}" type="slidenum">
              <a:rPr lang="en-US" smtClean="0"/>
              <a:t>23</a:t>
            </a:fld>
            <a:endParaRPr lang="en-US"/>
          </a:p>
        </p:txBody>
      </p:sp>
    </p:spTree>
    <p:extLst>
      <p:ext uri="{BB962C8B-B14F-4D97-AF65-F5344CB8AC3E}">
        <p14:creationId xmlns:p14="http://schemas.microsoft.com/office/powerpoint/2010/main" val="42154377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0FFAD5-C921-489C-BB96-BD885938FB32}" type="slidenum">
              <a:rPr lang="en-US" smtClean="0"/>
              <a:t>24</a:t>
            </a:fld>
            <a:endParaRPr lang="en-US"/>
          </a:p>
        </p:txBody>
      </p:sp>
    </p:spTree>
    <p:extLst>
      <p:ext uri="{BB962C8B-B14F-4D97-AF65-F5344CB8AC3E}">
        <p14:creationId xmlns:p14="http://schemas.microsoft.com/office/powerpoint/2010/main" val="4144858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0FFAD5-C921-489C-BB96-BD885938FB32}" type="slidenum">
              <a:rPr lang="en-US" smtClean="0"/>
              <a:t>25</a:t>
            </a:fld>
            <a:endParaRPr lang="en-US"/>
          </a:p>
        </p:txBody>
      </p:sp>
    </p:spTree>
    <p:extLst>
      <p:ext uri="{BB962C8B-B14F-4D97-AF65-F5344CB8AC3E}">
        <p14:creationId xmlns:p14="http://schemas.microsoft.com/office/powerpoint/2010/main" val="14178678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0FFAD5-C921-489C-BB96-BD885938FB32}" type="slidenum">
              <a:rPr lang="en-US" smtClean="0"/>
              <a:t>26</a:t>
            </a:fld>
            <a:endParaRPr lang="en-US"/>
          </a:p>
        </p:txBody>
      </p:sp>
    </p:spTree>
    <p:extLst>
      <p:ext uri="{BB962C8B-B14F-4D97-AF65-F5344CB8AC3E}">
        <p14:creationId xmlns:p14="http://schemas.microsoft.com/office/powerpoint/2010/main" val="28786397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0FFAD5-C921-489C-BB96-BD885938FB32}" type="slidenum">
              <a:rPr lang="en-US" smtClean="0"/>
              <a:t>27</a:t>
            </a:fld>
            <a:endParaRPr lang="en-US"/>
          </a:p>
        </p:txBody>
      </p:sp>
    </p:spTree>
    <p:extLst>
      <p:ext uri="{BB962C8B-B14F-4D97-AF65-F5344CB8AC3E}">
        <p14:creationId xmlns:p14="http://schemas.microsoft.com/office/powerpoint/2010/main" val="39097202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0FFAD5-C921-489C-BB96-BD885938FB32}" type="slidenum">
              <a:rPr lang="en-US" smtClean="0"/>
              <a:t>28</a:t>
            </a:fld>
            <a:endParaRPr lang="en-US"/>
          </a:p>
        </p:txBody>
      </p:sp>
    </p:spTree>
    <p:extLst>
      <p:ext uri="{BB962C8B-B14F-4D97-AF65-F5344CB8AC3E}">
        <p14:creationId xmlns:p14="http://schemas.microsoft.com/office/powerpoint/2010/main" val="26147536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0FFAD5-C921-489C-BB96-BD885938FB32}" type="slidenum">
              <a:rPr lang="en-US" smtClean="0"/>
              <a:t>29</a:t>
            </a:fld>
            <a:endParaRPr lang="en-US"/>
          </a:p>
        </p:txBody>
      </p:sp>
    </p:spTree>
    <p:extLst>
      <p:ext uri="{BB962C8B-B14F-4D97-AF65-F5344CB8AC3E}">
        <p14:creationId xmlns:p14="http://schemas.microsoft.com/office/powerpoint/2010/main" val="3806668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0FFAD5-C921-489C-BB96-BD885938FB32}" type="slidenum">
              <a:rPr lang="en-US" smtClean="0"/>
              <a:t>3</a:t>
            </a:fld>
            <a:endParaRPr lang="en-US"/>
          </a:p>
        </p:txBody>
      </p:sp>
    </p:spTree>
    <p:extLst>
      <p:ext uri="{BB962C8B-B14F-4D97-AF65-F5344CB8AC3E}">
        <p14:creationId xmlns:p14="http://schemas.microsoft.com/office/powerpoint/2010/main" val="25008613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0FFAD5-C921-489C-BB96-BD885938FB32}" type="slidenum">
              <a:rPr lang="en-US" smtClean="0"/>
              <a:t>30</a:t>
            </a:fld>
            <a:endParaRPr lang="en-US"/>
          </a:p>
        </p:txBody>
      </p:sp>
    </p:spTree>
    <p:extLst>
      <p:ext uri="{BB962C8B-B14F-4D97-AF65-F5344CB8AC3E}">
        <p14:creationId xmlns:p14="http://schemas.microsoft.com/office/powerpoint/2010/main" val="26618506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a:p>
            <a:endParaRPr lang="en-US" sz="2400" dirty="0"/>
          </a:p>
        </p:txBody>
      </p:sp>
      <p:sp>
        <p:nvSpPr>
          <p:cNvPr id="4" name="Slide Number Placeholder 3"/>
          <p:cNvSpPr>
            <a:spLocks noGrp="1"/>
          </p:cNvSpPr>
          <p:nvPr>
            <p:ph type="sldNum" sz="quarter" idx="5"/>
          </p:nvPr>
        </p:nvSpPr>
        <p:spPr/>
        <p:txBody>
          <a:bodyPr/>
          <a:lstStyle/>
          <a:p>
            <a:fld id="{870FFAD5-C921-489C-BB96-BD885938FB32}" type="slidenum">
              <a:rPr lang="en-US" smtClean="0"/>
              <a:t>31</a:t>
            </a:fld>
            <a:endParaRPr lang="en-US"/>
          </a:p>
        </p:txBody>
      </p:sp>
    </p:spTree>
    <p:extLst>
      <p:ext uri="{BB962C8B-B14F-4D97-AF65-F5344CB8AC3E}">
        <p14:creationId xmlns:p14="http://schemas.microsoft.com/office/powerpoint/2010/main" val="1973053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0FFAD5-C921-489C-BB96-BD885938FB32}" type="slidenum">
              <a:rPr lang="en-US" smtClean="0"/>
              <a:t>4</a:t>
            </a:fld>
            <a:endParaRPr lang="en-US"/>
          </a:p>
        </p:txBody>
      </p:sp>
    </p:spTree>
    <p:extLst>
      <p:ext uri="{BB962C8B-B14F-4D97-AF65-F5344CB8AC3E}">
        <p14:creationId xmlns:p14="http://schemas.microsoft.com/office/powerpoint/2010/main" val="190221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0FFAD5-C921-489C-BB96-BD885938FB32}" type="slidenum">
              <a:rPr lang="en-US" smtClean="0"/>
              <a:t>5</a:t>
            </a:fld>
            <a:endParaRPr lang="en-US"/>
          </a:p>
        </p:txBody>
      </p:sp>
    </p:spTree>
    <p:extLst>
      <p:ext uri="{BB962C8B-B14F-4D97-AF65-F5344CB8AC3E}">
        <p14:creationId xmlns:p14="http://schemas.microsoft.com/office/powerpoint/2010/main" val="1014199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0FFAD5-C921-489C-BB96-BD885938FB32}" type="slidenum">
              <a:rPr lang="en-US" smtClean="0"/>
              <a:t>6</a:t>
            </a:fld>
            <a:endParaRPr lang="en-US"/>
          </a:p>
        </p:txBody>
      </p:sp>
    </p:spTree>
    <p:extLst>
      <p:ext uri="{BB962C8B-B14F-4D97-AF65-F5344CB8AC3E}">
        <p14:creationId xmlns:p14="http://schemas.microsoft.com/office/powerpoint/2010/main" val="3001753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0FFAD5-C921-489C-BB96-BD885938FB32}" type="slidenum">
              <a:rPr lang="en-US" smtClean="0"/>
              <a:t>7</a:t>
            </a:fld>
            <a:endParaRPr lang="en-US"/>
          </a:p>
        </p:txBody>
      </p:sp>
    </p:spTree>
    <p:extLst>
      <p:ext uri="{BB962C8B-B14F-4D97-AF65-F5344CB8AC3E}">
        <p14:creationId xmlns:p14="http://schemas.microsoft.com/office/powerpoint/2010/main" val="1037834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0FFAD5-C921-489C-BB96-BD885938FB32}" type="slidenum">
              <a:rPr lang="en-US" smtClean="0"/>
              <a:t>8</a:t>
            </a:fld>
            <a:endParaRPr lang="en-US"/>
          </a:p>
        </p:txBody>
      </p:sp>
    </p:spTree>
    <p:extLst>
      <p:ext uri="{BB962C8B-B14F-4D97-AF65-F5344CB8AC3E}">
        <p14:creationId xmlns:p14="http://schemas.microsoft.com/office/powerpoint/2010/main" val="10461825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0FF6F3-19BE-4C57-6A69-48DDA60B76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DA9168-D5E3-7F95-E737-B7003D578F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FEDAF0-FAAE-042C-A9AF-10F4EACD7BD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693B89F-B01E-01DE-82AD-AA7D471B44FA}"/>
              </a:ext>
            </a:extLst>
          </p:cNvPr>
          <p:cNvSpPr>
            <a:spLocks noGrp="1"/>
          </p:cNvSpPr>
          <p:nvPr>
            <p:ph type="sldNum" sz="quarter" idx="5"/>
          </p:nvPr>
        </p:nvSpPr>
        <p:spPr/>
        <p:txBody>
          <a:bodyPr/>
          <a:lstStyle/>
          <a:p>
            <a:fld id="{870FFAD5-C921-489C-BB96-BD885938FB32}" type="slidenum">
              <a:rPr lang="en-US" smtClean="0"/>
              <a:t>9</a:t>
            </a:fld>
            <a:endParaRPr lang="en-US"/>
          </a:p>
        </p:txBody>
      </p:sp>
    </p:spTree>
    <p:extLst>
      <p:ext uri="{BB962C8B-B14F-4D97-AF65-F5344CB8AC3E}">
        <p14:creationId xmlns:p14="http://schemas.microsoft.com/office/powerpoint/2010/main" val="896411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bg1">
                <a:tint val="93000"/>
                <a:satMod val="150000"/>
                <a:shade val="98000"/>
                <a:lumMod val="102000"/>
              </a:schemeClr>
            </a:gs>
            <a:gs pos="78000">
              <a:schemeClr val="bg1">
                <a:tint val="98000"/>
                <a:satMod val="130000"/>
                <a:shade val="90000"/>
                <a:lumMod val="103000"/>
              </a:schemeClr>
            </a:gs>
            <a:gs pos="100000">
              <a:schemeClr val="bg1">
                <a:shade val="63000"/>
                <a:satMod val="120000"/>
              </a:schemeClr>
            </a:gs>
          </a:gsLst>
          <a:lin ang="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5" name="Straight Connector 4"/>
          <p:cNvCxnSpPr/>
          <p:nvPr userDrawn="1"/>
        </p:nvCxnSpPr>
        <p:spPr>
          <a:xfrm>
            <a:off x="1524000" y="3509963"/>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4"/>
          </p:nvPr>
        </p:nvSpPr>
        <p:spPr>
          <a:xfrm>
            <a:off x="9136849" y="621182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F4E196-A010-480C-A078-61D4EF757EA8}" type="slidenum">
              <a:rPr lang="en-US" smtClean="0"/>
              <a:t>‹#›</a:t>
            </a:fld>
            <a:endParaRPr lang="en-US"/>
          </a:p>
        </p:txBody>
      </p:sp>
    </p:spTree>
    <p:extLst>
      <p:ext uri="{BB962C8B-B14F-4D97-AF65-F5344CB8AC3E}">
        <p14:creationId xmlns:p14="http://schemas.microsoft.com/office/powerpoint/2010/main" val="11871853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p:cNvCxnSpPr/>
          <p:nvPr userDrawn="1"/>
        </p:nvCxnSpPr>
        <p:spPr>
          <a:xfrm flipV="1">
            <a:off x="838200" y="1690688"/>
            <a:ext cx="10515600" cy="1048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4"/>
          </p:nvPr>
        </p:nvSpPr>
        <p:spPr>
          <a:xfrm>
            <a:off x="9146538" y="622639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F4E196-A010-480C-A078-61D4EF757EA8}" type="slidenum">
              <a:rPr lang="en-US" smtClean="0"/>
              <a:t>‹#›</a:t>
            </a:fld>
            <a:endParaRPr lang="en-US"/>
          </a:p>
        </p:txBody>
      </p:sp>
    </p:spTree>
    <p:extLst>
      <p:ext uri="{BB962C8B-B14F-4D97-AF65-F5344CB8AC3E}">
        <p14:creationId xmlns:p14="http://schemas.microsoft.com/office/powerpoint/2010/main" val="3680014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9156205" y="617696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F4E196-A010-480C-A078-61D4EF757EA8}" type="slidenum">
              <a:rPr lang="en-US" smtClean="0"/>
              <a:t>‹#›</a:t>
            </a:fld>
            <a:endParaRPr lang="en-US"/>
          </a:p>
        </p:txBody>
      </p:sp>
    </p:spTree>
    <p:extLst>
      <p:ext uri="{BB962C8B-B14F-4D97-AF65-F5344CB8AC3E}">
        <p14:creationId xmlns:p14="http://schemas.microsoft.com/office/powerpoint/2010/main" val="33453527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F4356-13DF-D4F1-3915-94D1557B54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9931659-8551-6C3B-A0BE-4D2C7EC972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957EE17-7C07-E028-12E4-C452F8F19BC9}"/>
              </a:ext>
            </a:extLst>
          </p:cNvPr>
          <p:cNvSpPr>
            <a:spLocks noGrp="1"/>
          </p:cNvSpPr>
          <p:nvPr>
            <p:ph type="dt" sz="half" idx="10"/>
          </p:nvPr>
        </p:nvSpPr>
        <p:spPr/>
        <p:txBody>
          <a:bodyPr/>
          <a:lstStyle/>
          <a:p>
            <a:fld id="{E0DA76D5-5B80-4102-82E2-322A5B5A1C1E}" type="datetimeFigureOut">
              <a:rPr lang="en-US" smtClean="0"/>
              <a:t>11/11/2024</a:t>
            </a:fld>
            <a:endParaRPr lang="en-US"/>
          </a:p>
        </p:txBody>
      </p:sp>
      <p:sp>
        <p:nvSpPr>
          <p:cNvPr id="5" name="Footer Placeholder 4">
            <a:extLst>
              <a:ext uri="{FF2B5EF4-FFF2-40B4-BE49-F238E27FC236}">
                <a16:creationId xmlns:a16="http://schemas.microsoft.com/office/drawing/2014/main" id="{2D8C1892-B908-7400-A653-D739DDAD24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8BFE00-FCDD-D1C1-26AA-70E9AC116D38}"/>
              </a:ext>
            </a:extLst>
          </p:cNvPr>
          <p:cNvSpPr>
            <a:spLocks noGrp="1"/>
          </p:cNvSpPr>
          <p:nvPr>
            <p:ph type="sldNum" sz="quarter" idx="12"/>
          </p:nvPr>
        </p:nvSpPr>
        <p:spPr/>
        <p:txBody>
          <a:bodyPr/>
          <a:lstStyle/>
          <a:p>
            <a:fld id="{6FF4E196-A010-480C-A078-61D4EF757EA8}" type="slidenum">
              <a:rPr lang="en-US" smtClean="0"/>
              <a:t>‹#›</a:t>
            </a:fld>
            <a:endParaRPr lang="en-US"/>
          </a:p>
        </p:txBody>
      </p:sp>
      <p:cxnSp>
        <p:nvCxnSpPr>
          <p:cNvPr id="7" name="Straight Connector 6">
            <a:extLst>
              <a:ext uri="{FF2B5EF4-FFF2-40B4-BE49-F238E27FC236}">
                <a16:creationId xmlns:a16="http://schemas.microsoft.com/office/drawing/2014/main" id="{BDE04299-40E2-0E4E-C880-23305E83E1C1}"/>
              </a:ext>
            </a:extLst>
          </p:cNvPr>
          <p:cNvCxnSpPr/>
          <p:nvPr userDrawn="1"/>
        </p:nvCxnSpPr>
        <p:spPr>
          <a:xfrm>
            <a:off x="1524000" y="3509963"/>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453354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12EBC-6312-3BDA-2E81-1067C73458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B94937-2D4D-42B5-623E-4774721B6A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99E099-4E39-6523-BAA7-6BFBAF660FEF}"/>
              </a:ext>
            </a:extLst>
          </p:cNvPr>
          <p:cNvSpPr>
            <a:spLocks noGrp="1"/>
          </p:cNvSpPr>
          <p:nvPr>
            <p:ph type="dt" sz="half" idx="10"/>
          </p:nvPr>
        </p:nvSpPr>
        <p:spPr/>
        <p:txBody>
          <a:bodyPr/>
          <a:lstStyle/>
          <a:p>
            <a:fld id="{E0DA76D5-5B80-4102-82E2-322A5B5A1C1E}" type="datetimeFigureOut">
              <a:rPr lang="en-US" smtClean="0"/>
              <a:t>11/11/2024</a:t>
            </a:fld>
            <a:endParaRPr lang="en-US"/>
          </a:p>
        </p:txBody>
      </p:sp>
      <p:sp>
        <p:nvSpPr>
          <p:cNvPr id="5" name="Footer Placeholder 4">
            <a:extLst>
              <a:ext uri="{FF2B5EF4-FFF2-40B4-BE49-F238E27FC236}">
                <a16:creationId xmlns:a16="http://schemas.microsoft.com/office/drawing/2014/main" id="{1F92ED3F-6F03-35A5-194B-5860B370DE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62D1B6-9868-4253-A5AF-66D7C49E0D18}"/>
              </a:ext>
            </a:extLst>
          </p:cNvPr>
          <p:cNvSpPr>
            <a:spLocks noGrp="1"/>
          </p:cNvSpPr>
          <p:nvPr>
            <p:ph type="sldNum" sz="quarter" idx="12"/>
          </p:nvPr>
        </p:nvSpPr>
        <p:spPr/>
        <p:txBody>
          <a:bodyPr/>
          <a:lstStyle/>
          <a:p>
            <a:fld id="{6FF4E196-A010-480C-A078-61D4EF757EA8}" type="slidenum">
              <a:rPr lang="en-US" smtClean="0"/>
              <a:t>‹#›</a:t>
            </a:fld>
            <a:endParaRPr lang="en-US"/>
          </a:p>
        </p:txBody>
      </p:sp>
      <p:cxnSp>
        <p:nvCxnSpPr>
          <p:cNvPr id="7" name="Straight Connector 6">
            <a:extLst>
              <a:ext uri="{FF2B5EF4-FFF2-40B4-BE49-F238E27FC236}">
                <a16:creationId xmlns:a16="http://schemas.microsoft.com/office/drawing/2014/main" id="{77850524-6296-2F7D-3FA6-819589DE4430}"/>
              </a:ext>
            </a:extLst>
          </p:cNvPr>
          <p:cNvCxnSpPr/>
          <p:nvPr userDrawn="1"/>
        </p:nvCxnSpPr>
        <p:spPr>
          <a:xfrm>
            <a:off x="838200" y="1690688"/>
            <a:ext cx="10515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51504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FB3F5-C5FA-52AC-22D4-727B8234F0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4D258A0-BA77-2DCF-D30C-BCD23C16D10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F21493-81FF-95DB-66F1-3E3D83764C8E}"/>
              </a:ext>
            </a:extLst>
          </p:cNvPr>
          <p:cNvSpPr>
            <a:spLocks noGrp="1"/>
          </p:cNvSpPr>
          <p:nvPr>
            <p:ph type="dt" sz="half" idx="10"/>
          </p:nvPr>
        </p:nvSpPr>
        <p:spPr/>
        <p:txBody>
          <a:bodyPr/>
          <a:lstStyle/>
          <a:p>
            <a:fld id="{E0DA76D5-5B80-4102-82E2-322A5B5A1C1E}" type="datetimeFigureOut">
              <a:rPr lang="en-US" smtClean="0"/>
              <a:t>11/11/2024</a:t>
            </a:fld>
            <a:endParaRPr lang="en-US"/>
          </a:p>
        </p:txBody>
      </p:sp>
      <p:sp>
        <p:nvSpPr>
          <p:cNvPr id="5" name="Footer Placeholder 4">
            <a:extLst>
              <a:ext uri="{FF2B5EF4-FFF2-40B4-BE49-F238E27FC236}">
                <a16:creationId xmlns:a16="http://schemas.microsoft.com/office/drawing/2014/main" id="{2E353A56-07E1-E023-E54D-01379CEE5D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55FE5A-839C-5E7C-6801-B8E68980C989}"/>
              </a:ext>
            </a:extLst>
          </p:cNvPr>
          <p:cNvSpPr>
            <a:spLocks noGrp="1"/>
          </p:cNvSpPr>
          <p:nvPr>
            <p:ph type="sldNum" sz="quarter" idx="12"/>
          </p:nvPr>
        </p:nvSpPr>
        <p:spPr/>
        <p:txBody>
          <a:bodyPr/>
          <a:lstStyle/>
          <a:p>
            <a:fld id="{59014FB7-63B3-4C69-83DD-2A47052E7207}" type="slidenum">
              <a:rPr lang="en-US" smtClean="0"/>
              <a:t>‹#›</a:t>
            </a:fld>
            <a:endParaRPr lang="en-US"/>
          </a:p>
        </p:txBody>
      </p:sp>
      <p:cxnSp>
        <p:nvCxnSpPr>
          <p:cNvPr id="7" name="Straight Connector 6">
            <a:extLst>
              <a:ext uri="{FF2B5EF4-FFF2-40B4-BE49-F238E27FC236}">
                <a16:creationId xmlns:a16="http://schemas.microsoft.com/office/drawing/2014/main" id="{305A4CF8-2B30-3BCD-1E51-6926C62F056B}"/>
              </a:ext>
            </a:extLst>
          </p:cNvPr>
          <p:cNvCxnSpPr/>
          <p:nvPr userDrawn="1"/>
        </p:nvCxnSpPr>
        <p:spPr>
          <a:xfrm>
            <a:off x="831850" y="4562475"/>
            <a:ext cx="10515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A1755A56-E021-A886-CB83-B61F3C4CFD22}"/>
              </a:ext>
            </a:extLst>
          </p:cNvPr>
          <p:cNvPicPr>
            <a:picLocks noChangeAspect="1"/>
          </p:cNvPicPr>
          <p:nvPr userDrawn="1"/>
        </p:nvPicPr>
        <p:blipFill>
          <a:blip r:embed="rId2"/>
          <a:stretch>
            <a:fillRect/>
          </a:stretch>
        </p:blipFill>
        <p:spPr>
          <a:xfrm>
            <a:off x="9145917" y="6203423"/>
            <a:ext cx="2743438" cy="365792"/>
          </a:xfrm>
          <a:prstGeom prst="rect">
            <a:avLst/>
          </a:prstGeom>
        </p:spPr>
      </p:pic>
    </p:spTree>
    <p:extLst>
      <p:ext uri="{BB962C8B-B14F-4D97-AF65-F5344CB8AC3E}">
        <p14:creationId xmlns:p14="http://schemas.microsoft.com/office/powerpoint/2010/main" val="12191279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2DD2F-2AF3-8C7F-3E22-B1DE77FD5D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8C6295-AF91-B2B5-8BF0-23E982AE54E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68294C-21A0-40DD-A8AB-9C31329287C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5014070-4AEE-56CE-036C-6CFE0E325A15}"/>
              </a:ext>
            </a:extLst>
          </p:cNvPr>
          <p:cNvSpPr>
            <a:spLocks noGrp="1"/>
          </p:cNvSpPr>
          <p:nvPr>
            <p:ph type="dt" sz="half" idx="10"/>
          </p:nvPr>
        </p:nvSpPr>
        <p:spPr/>
        <p:txBody>
          <a:bodyPr/>
          <a:lstStyle/>
          <a:p>
            <a:fld id="{E0DA76D5-5B80-4102-82E2-322A5B5A1C1E}" type="datetimeFigureOut">
              <a:rPr lang="en-US" smtClean="0"/>
              <a:t>11/11/2024</a:t>
            </a:fld>
            <a:endParaRPr lang="en-US"/>
          </a:p>
        </p:txBody>
      </p:sp>
      <p:sp>
        <p:nvSpPr>
          <p:cNvPr id="6" name="Footer Placeholder 5">
            <a:extLst>
              <a:ext uri="{FF2B5EF4-FFF2-40B4-BE49-F238E27FC236}">
                <a16:creationId xmlns:a16="http://schemas.microsoft.com/office/drawing/2014/main" id="{5A80BB0D-9676-DAAC-2E2F-C4DC6F5149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48270D-E1A6-9D9E-480A-9A92F7613B35}"/>
              </a:ext>
            </a:extLst>
          </p:cNvPr>
          <p:cNvSpPr>
            <a:spLocks noGrp="1"/>
          </p:cNvSpPr>
          <p:nvPr>
            <p:ph type="sldNum" sz="quarter" idx="12"/>
          </p:nvPr>
        </p:nvSpPr>
        <p:spPr/>
        <p:txBody>
          <a:bodyPr/>
          <a:lstStyle/>
          <a:p>
            <a:fld id="{6FF4E196-A010-480C-A078-61D4EF757EA8}" type="slidenum">
              <a:rPr lang="en-US" smtClean="0"/>
              <a:t>‹#›</a:t>
            </a:fld>
            <a:endParaRPr lang="en-US"/>
          </a:p>
        </p:txBody>
      </p:sp>
      <p:cxnSp>
        <p:nvCxnSpPr>
          <p:cNvPr id="8" name="Straight Connector 7">
            <a:extLst>
              <a:ext uri="{FF2B5EF4-FFF2-40B4-BE49-F238E27FC236}">
                <a16:creationId xmlns:a16="http://schemas.microsoft.com/office/drawing/2014/main" id="{1872176D-2E67-BA91-80D9-2BD7A67047C7}"/>
              </a:ext>
            </a:extLst>
          </p:cNvPr>
          <p:cNvCxnSpPr/>
          <p:nvPr userDrawn="1"/>
        </p:nvCxnSpPr>
        <p:spPr>
          <a:xfrm>
            <a:off x="838200" y="1690688"/>
            <a:ext cx="10515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93984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00456-00BE-9DF2-C8BF-4B811EB9671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ECC1BC9-0DB7-81ED-7290-35DEABBB72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358BA0-5C86-0C3E-2D99-D1AA9001F9D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0595F6-D66E-0A53-C8E3-3BAC278152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EB25EE-D8B3-8D25-AFBE-717ED264551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9AD251-DC8D-ACC2-A9A4-E953C50CF519}"/>
              </a:ext>
            </a:extLst>
          </p:cNvPr>
          <p:cNvSpPr>
            <a:spLocks noGrp="1"/>
          </p:cNvSpPr>
          <p:nvPr>
            <p:ph type="dt" sz="half" idx="10"/>
          </p:nvPr>
        </p:nvSpPr>
        <p:spPr/>
        <p:txBody>
          <a:bodyPr/>
          <a:lstStyle/>
          <a:p>
            <a:fld id="{E0DA76D5-5B80-4102-82E2-322A5B5A1C1E}" type="datetimeFigureOut">
              <a:rPr lang="en-US" smtClean="0"/>
              <a:t>11/11/2024</a:t>
            </a:fld>
            <a:endParaRPr lang="en-US"/>
          </a:p>
        </p:txBody>
      </p:sp>
      <p:sp>
        <p:nvSpPr>
          <p:cNvPr id="8" name="Footer Placeholder 7">
            <a:extLst>
              <a:ext uri="{FF2B5EF4-FFF2-40B4-BE49-F238E27FC236}">
                <a16:creationId xmlns:a16="http://schemas.microsoft.com/office/drawing/2014/main" id="{129EADCB-885B-5BEA-3661-BBD930F761E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F9743BC-934C-F6BE-DF69-1CEFA9274E1D}"/>
              </a:ext>
            </a:extLst>
          </p:cNvPr>
          <p:cNvSpPr>
            <a:spLocks noGrp="1"/>
          </p:cNvSpPr>
          <p:nvPr>
            <p:ph type="sldNum" sz="quarter" idx="12"/>
          </p:nvPr>
        </p:nvSpPr>
        <p:spPr/>
        <p:txBody>
          <a:bodyPr/>
          <a:lstStyle/>
          <a:p>
            <a:fld id="{6FF4E196-A010-480C-A078-61D4EF757EA8}" type="slidenum">
              <a:rPr lang="en-US" smtClean="0"/>
              <a:t>‹#›</a:t>
            </a:fld>
            <a:endParaRPr lang="en-US"/>
          </a:p>
        </p:txBody>
      </p:sp>
      <p:cxnSp>
        <p:nvCxnSpPr>
          <p:cNvPr id="10" name="Straight Connector 9">
            <a:extLst>
              <a:ext uri="{FF2B5EF4-FFF2-40B4-BE49-F238E27FC236}">
                <a16:creationId xmlns:a16="http://schemas.microsoft.com/office/drawing/2014/main" id="{ED69A8E5-9C63-0458-6B48-88242F0D7197}"/>
              </a:ext>
            </a:extLst>
          </p:cNvPr>
          <p:cNvCxnSpPr/>
          <p:nvPr userDrawn="1"/>
        </p:nvCxnSpPr>
        <p:spPr>
          <a:xfrm flipV="1">
            <a:off x="839788" y="1671638"/>
            <a:ext cx="10515600" cy="95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01806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17FBF-0405-DC2E-9010-9700B3695F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A0331C9-2470-BFD5-D76E-37A66CCB1705}"/>
              </a:ext>
            </a:extLst>
          </p:cNvPr>
          <p:cNvSpPr>
            <a:spLocks noGrp="1"/>
          </p:cNvSpPr>
          <p:nvPr>
            <p:ph type="dt" sz="half" idx="10"/>
          </p:nvPr>
        </p:nvSpPr>
        <p:spPr/>
        <p:txBody>
          <a:bodyPr/>
          <a:lstStyle/>
          <a:p>
            <a:fld id="{E0DA76D5-5B80-4102-82E2-322A5B5A1C1E}" type="datetimeFigureOut">
              <a:rPr lang="en-US" smtClean="0"/>
              <a:t>11/11/2024</a:t>
            </a:fld>
            <a:endParaRPr lang="en-US"/>
          </a:p>
        </p:txBody>
      </p:sp>
      <p:sp>
        <p:nvSpPr>
          <p:cNvPr id="4" name="Footer Placeholder 3">
            <a:extLst>
              <a:ext uri="{FF2B5EF4-FFF2-40B4-BE49-F238E27FC236}">
                <a16:creationId xmlns:a16="http://schemas.microsoft.com/office/drawing/2014/main" id="{0D30BBF6-F11B-6014-ED55-75C0EEB34D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40D6FCC-4ADF-7908-60D3-FEA28353443E}"/>
              </a:ext>
            </a:extLst>
          </p:cNvPr>
          <p:cNvSpPr>
            <a:spLocks noGrp="1"/>
          </p:cNvSpPr>
          <p:nvPr>
            <p:ph type="sldNum" sz="quarter" idx="12"/>
          </p:nvPr>
        </p:nvSpPr>
        <p:spPr/>
        <p:txBody>
          <a:bodyPr/>
          <a:lstStyle/>
          <a:p>
            <a:fld id="{6FF4E196-A010-480C-A078-61D4EF757EA8}" type="slidenum">
              <a:rPr lang="en-US" smtClean="0"/>
              <a:t>‹#›</a:t>
            </a:fld>
            <a:endParaRPr lang="en-US"/>
          </a:p>
        </p:txBody>
      </p:sp>
      <p:cxnSp>
        <p:nvCxnSpPr>
          <p:cNvPr id="6" name="Straight Connector 5">
            <a:extLst>
              <a:ext uri="{FF2B5EF4-FFF2-40B4-BE49-F238E27FC236}">
                <a16:creationId xmlns:a16="http://schemas.microsoft.com/office/drawing/2014/main" id="{10FF1E2E-2D5B-FE88-7C77-75CEDA304648}"/>
              </a:ext>
            </a:extLst>
          </p:cNvPr>
          <p:cNvCxnSpPr/>
          <p:nvPr userDrawn="1"/>
        </p:nvCxnSpPr>
        <p:spPr>
          <a:xfrm flipV="1">
            <a:off x="838200" y="1690688"/>
            <a:ext cx="10515600" cy="1175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6252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BDB323-8456-AA45-3E1B-20204BA8292F}"/>
              </a:ext>
            </a:extLst>
          </p:cNvPr>
          <p:cNvSpPr>
            <a:spLocks noGrp="1"/>
          </p:cNvSpPr>
          <p:nvPr>
            <p:ph type="dt" sz="half" idx="10"/>
          </p:nvPr>
        </p:nvSpPr>
        <p:spPr/>
        <p:txBody>
          <a:bodyPr/>
          <a:lstStyle/>
          <a:p>
            <a:fld id="{E0DA76D5-5B80-4102-82E2-322A5B5A1C1E}" type="datetimeFigureOut">
              <a:rPr lang="en-US" smtClean="0"/>
              <a:t>11/11/2024</a:t>
            </a:fld>
            <a:endParaRPr lang="en-US"/>
          </a:p>
        </p:txBody>
      </p:sp>
      <p:sp>
        <p:nvSpPr>
          <p:cNvPr id="3" name="Footer Placeholder 2">
            <a:extLst>
              <a:ext uri="{FF2B5EF4-FFF2-40B4-BE49-F238E27FC236}">
                <a16:creationId xmlns:a16="http://schemas.microsoft.com/office/drawing/2014/main" id="{8FDBAC1A-4714-73AD-6570-185247969C4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FC83C82-643B-461B-558C-5D5F92981FE1}"/>
              </a:ext>
            </a:extLst>
          </p:cNvPr>
          <p:cNvSpPr>
            <a:spLocks noGrp="1"/>
          </p:cNvSpPr>
          <p:nvPr>
            <p:ph type="sldNum" sz="quarter" idx="12"/>
          </p:nvPr>
        </p:nvSpPr>
        <p:spPr/>
        <p:txBody>
          <a:bodyPr/>
          <a:lstStyle/>
          <a:p>
            <a:fld id="{6FF4E196-A010-480C-A078-61D4EF757EA8}" type="slidenum">
              <a:rPr lang="en-US" smtClean="0"/>
              <a:t>‹#›</a:t>
            </a:fld>
            <a:endParaRPr lang="en-US"/>
          </a:p>
        </p:txBody>
      </p:sp>
    </p:spTree>
    <p:extLst>
      <p:ext uri="{BB962C8B-B14F-4D97-AF65-F5344CB8AC3E}">
        <p14:creationId xmlns:p14="http://schemas.microsoft.com/office/powerpoint/2010/main" val="35858013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02A6A-1826-A069-0F5B-BF482F098E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3291C9A-BC9B-659A-CE2F-24CEE61DB3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C2289A-5566-9ABA-C65A-DC115438CC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09FBB5-51E7-80A3-F0C9-0CEEF0D6632D}"/>
              </a:ext>
            </a:extLst>
          </p:cNvPr>
          <p:cNvSpPr>
            <a:spLocks noGrp="1"/>
          </p:cNvSpPr>
          <p:nvPr>
            <p:ph type="dt" sz="half" idx="10"/>
          </p:nvPr>
        </p:nvSpPr>
        <p:spPr/>
        <p:txBody>
          <a:bodyPr/>
          <a:lstStyle/>
          <a:p>
            <a:fld id="{E0DA76D5-5B80-4102-82E2-322A5B5A1C1E}" type="datetimeFigureOut">
              <a:rPr lang="en-US" smtClean="0"/>
              <a:t>11/11/2024</a:t>
            </a:fld>
            <a:endParaRPr lang="en-US"/>
          </a:p>
        </p:txBody>
      </p:sp>
      <p:sp>
        <p:nvSpPr>
          <p:cNvPr id="6" name="Footer Placeholder 5">
            <a:extLst>
              <a:ext uri="{FF2B5EF4-FFF2-40B4-BE49-F238E27FC236}">
                <a16:creationId xmlns:a16="http://schemas.microsoft.com/office/drawing/2014/main" id="{7865666B-ADC3-BB90-DEFA-D8153D906A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07A065-8979-0A63-AFCF-8904B73293B3}"/>
              </a:ext>
            </a:extLst>
          </p:cNvPr>
          <p:cNvSpPr>
            <a:spLocks noGrp="1"/>
          </p:cNvSpPr>
          <p:nvPr>
            <p:ph type="sldNum" sz="quarter" idx="12"/>
          </p:nvPr>
        </p:nvSpPr>
        <p:spPr/>
        <p:txBody>
          <a:bodyPr/>
          <a:lstStyle/>
          <a:p>
            <a:fld id="{6FF4E196-A010-480C-A078-61D4EF757EA8}" type="slidenum">
              <a:rPr lang="en-US" smtClean="0"/>
              <a:t>‹#›</a:t>
            </a:fld>
            <a:endParaRPr lang="en-US"/>
          </a:p>
        </p:txBody>
      </p:sp>
      <p:cxnSp>
        <p:nvCxnSpPr>
          <p:cNvPr id="8" name="Straight Connector 7">
            <a:extLst>
              <a:ext uri="{FF2B5EF4-FFF2-40B4-BE49-F238E27FC236}">
                <a16:creationId xmlns:a16="http://schemas.microsoft.com/office/drawing/2014/main" id="{85E437FA-41F8-79FD-AC47-A19CF16AF3F8}"/>
              </a:ext>
            </a:extLst>
          </p:cNvPr>
          <p:cNvCxnSpPr/>
          <p:nvPr userDrawn="1"/>
        </p:nvCxnSpPr>
        <p:spPr>
          <a:xfrm>
            <a:off x="839788" y="2057400"/>
            <a:ext cx="393223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7996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p:cNvCxnSpPr/>
          <p:nvPr userDrawn="1"/>
        </p:nvCxnSpPr>
        <p:spPr>
          <a:xfrm>
            <a:off x="838200" y="1690688"/>
            <a:ext cx="10515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4"/>
          </p:nvPr>
        </p:nvSpPr>
        <p:spPr>
          <a:xfrm>
            <a:off x="9137668" y="621976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F4E196-A010-480C-A078-61D4EF757EA8}" type="slidenum">
              <a:rPr lang="en-US" smtClean="0"/>
              <a:t>‹#›</a:t>
            </a:fld>
            <a:endParaRPr lang="en-US"/>
          </a:p>
        </p:txBody>
      </p:sp>
    </p:spTree>
    <p:extLst>
      <p:ext uri="{BB962C8B-B14F-4D97-AF65-F5344CB8AC3E}">
        <p14:creationId xmlns:p14="http://schemas.microsoft.com/office/powerpoint/2010/main" val="12422678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64DC3-1E46-19FB-3D33-28A7311A9C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EC48B09-2126-8891-75C0-84E27AF9E5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7342943-0834-FD2F-D7B9-54C40724EE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112A75-7507-DDAA-BF9A-2806DA20104B}"/>
              </a:ext>
            </a:extLst>
          </p:cNvPr>
          <p:cNvSpPr>
            <a:spLocks noGrp="1"/>
          </p:cNvSpPr>
          <p:nvPr>
            <p:ph type="dt" sz="half" idx="10"/>
          </p:nvPr>
        </p:nvSpPr>
        <p:spPr/>
        <p:txBody>
          <a:bodyPr/>
          <a:lstStyle/>
          <a:p>
            <a:fld id="{E0DA76D5-5B80-4102-82E2-322A5B5A1C1E}" type="datetimeFigureOut">
              <a:rPr lang="en-US" smtClean="0"/>
              <a:t>11/11/2024</a:t>
            </a:fld>
            <a:endParaRPr lang="en-US"/>
          </a:p>
        </p:txBody>
      </p:sp>
      <p:sp>
        <p:nvSpPr>
          <p:cNvPr id="6" name="Footer Placeholder 5">
            <a:extLst>
              <a:ext uri="{FF2B5EF4-FFF2-40B4-BE49-F238E27FC236}">
                <a16:creationId xmlns:a16="http://schemas.microsoft.com/office/drawing/2014/main" id="{41EE525F-C428-C6FE-2C26-EB5C1C27FE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00B3C8-66DC-5FF9-C333-46807FA62665}"/>
              </a:ext>
            </a:extLst>
          </p:cNvPr>
          <p:cNvSpPr>
            <a:spLocks noGrp="1"/>
          </p:cNvSpPr>
          <p:nvPr>
            <p:ph type="sldNum" sz="quarter" idx="12"/>
          </p:nvPr>
        </p:nvSpPr>
        <p:spPr/>
        <p:txBody>
          <a:bodyPr/>
          <a:lstStyle/>
          <a:p>
            <a:fld id="{6FF4E196-A010-480C-A078-61D4EF757EA8}" type="slidenum">
              <a:rPr lang="en-US" smtClean="0"/>
              <a:t>‹#›</a:t>
            </a:fld>
            <a:endParaRPr lang="en-US"/>
          </a:p>
        </p:txBody>
      </p:sp>
      <p:cxnSp>
        <p:nvCxnSpPr>
          <p:cNvPr id="8" name="Straight Connector 7">
            <a:extLst>
              <a:ext uri="{FF2B5EF4-FFF2-40B4-BE49-F238E27FC236}">
                <a16:creationId xmlns:a16="http://schemas.microsoft.com/office/drawing/2014/main" id="{6414A9CF-0F43-EB41-E2EC-1BB9749AC8C5}"/>
              </a:ext>
            </a:extLst>
          </p:cNvPr>
          <p:cNvCxnSpPr/>
          <p:nvPr userDrawn="1"/>
        </p:nvCxnSpPr>
        <p:spPr>
          <a:xfrm>
            <a:off x="839788" y="2057400"/>
            <a:ext cx="393223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51529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5E335-F700-9DD5-5863-3DD8D4CDE54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4493CCC-46B9-8C10-7F8C-60D62296F2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F3F9CE-FAD8-4BF2-573A-307ADDE41284}"/>
              </a:ext>
            </a:extLst>
          </p:cNvPr>
          <p:cNvSpPr>
            <a:spLocks noGrp="1"/>
          </p:cNvSpPr>
          <p:nvPr>
            <p:ph type="dt" sz="half" idx="10"/>
          </p:nvPr>
        </p:nvSpPr>
        <p:spPr/>
        <p:txBody>
          <a:bodyPr/>
          <a:lstStyle/>
          <a:p>
            <a:fld id="{E0DA76D5-5B80-4102-82E2-322A5B5A1C1E}" type="datetimeFigureOut">
              <a:rPr lang="en-US" smtClean="0"/>
              <a:t>11/11/2024</a:t>
            </a:fld>
            <a:endParaRPr lang="en-US"/>
          </a:p>
        </p:txBody>
      </p:sp>
      <p:sp>
        <p:nvSpPr>
          <p:cNvPr id="5" name="Footer Placeholder 4">
            <a:extLst>
              <a:ext uri="{FF2B5EF4-FFF2-40B4-BE49-F238E27FC236}">
                <a16:creationId xmlns:a16="http://schemas.microsoft.com/office/drawing/2014/main" id="{048FAB17-E76F-F983-C861-549B0B66E8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F97554-F573-E138-FBA1-26C533C886F3}"/>
              </a:ext>
            </a:extLst>
          </p:cNvPr>
          <p:cNvSpPr>
            <a:spLocks noGrp="1"/>
          </p:cNvSpPr>
          <p:nvPr>
            <p:ph type="sldNum" sz="quarter" idx="12"/>
          </p:nvPr>
        </p:nvSpPr>
        <p:spPr/>
        <p:txBody>
          <a:bodyPr/>
          <a:lstStyle/>
          <a:p>
            <a:fld id="{6FF4E196-A010-480C-A078-61D4EF757EA8}" type="slidenum">
              <a:rPr lang="en-US" smtClean="0"/>
              <a:t>‹#›</a:t>
            </a:fld>
            <a:endParaRPr lang="en-US"/>
          </a:p>
        </p:txBody>
      </p:sp>
      <p:cxnSp>
        <p:nvCxnSpPr>
          <p:cNvPr id="7" name="Straight Connector 6">
            <a:extLst>
              <a:ext uri="{FF2B5EF4-FFF2-40B4-BE49-F238E27FC236}">
                <a16:creationId xmlns:a16="http://schemas.microsoft.com/office/drawing/2014/main" id="{9222E98A-159E-49CB-1099-4F755DCC1D5B}"/>
              </a:ext>
            </a:extLst>
          </p:cNvPr>
          <p:cNvCxnSpPr/>
          <p:nvPr userDrawn="1"/>
        </p:nvCxnSpPr>
        <p:spPr>
          <a:xfrm flipV="1">
            <a:off x="838200" y="1690688"/>
            <a:ext cx="10515600" cy="1048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97120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8CE90B-334E-F12B-1EF3-0C0DD775311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FB00350-21DD-5613-CB13-70DD29E91F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C2816F-F0A9-62E3-1B80-DF621A697DFE}"/>
              </a:ext>
            </a:extLst>
          </p:cNvPr>
          <p:cNvSpPr>
            <a:spLocks noGrp="1"/>
          </p:cNvSpPr>
          <p:nvPr>
            <p:ph type="dt" sz="half" idx="10"/>
          </p:nvPr>
        </p:nvSpPr>
        <p:spPr/>
        <p:txBody>
          <a:bodyPr/>
          <a:lstStyle/>
          <a:p>
            <a:fld id="{E0DA76D5-5B80-4102-82E2-322A5B5A1C1E}" type="datetimeFigureOut">
              <a:rPr lang="en-US" smtClean="0"/>
              <a:t>11/11/2024</a:t>
            </a:fld>
            <a:endParaRPr lang="en-US"/>
          </a:p>
        </p:txBody>
      </p:sp>
      <p:sp>
        <p:nvSpPr>
          <p:cNvPr id="5" name="Footer Placeholder 4">
            <a:extLst>
              <a:ext uri="{FF2B5EF4-FFF2-40B4-BE49-F238E27FC236}">
                <a16:creationId xmlns:a16="http://schemas.microsoft.com/office/drawing/2014/main" id="{195B3F09-8954-6D86-87C9-B7F10B0F6C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1DDF73-5C6C-8992-7721-67D070BD46DA}"/>
              </a:ext>
            </a:extLst>
          </p:cNvPr>
          <p:cNvSpPr>
            <a:spLocks noGrp="1"/>
          </p:cNvSpPr>
          <p:nvPr>
            <p:ph type="sldNum" sz="quarter" idx="12"/>
          </p:nvPr>
        </p:nvSpPr>
        <p:spPr/>
        <p:txBody>
          <a:bodyPr/>
          <a:lstStyle/>
          <a:p>
            <a:fld id="{6FF4E196-A010-480C-A078-61D4EF757EA8}" type="slidenum">
              <a:rPr lang="en-US" smtClean="0"/>
              <a:t>‹#›</a:t>
            </a:fld>
            <a:endParaRPr lang="en-US"/>
          </a:p>
        </p:txBody>
      </p:sp>
    </p:spTree>
    <p:extLst>
      <p:ext uri="{BB962C8B-B14F-4D97-AF65-F5344CB8AC3E}">
        <p14:creationId xmlns:p14="http://schemas.microsoft.com/office/powerpoint/2010/main" val="1081054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cxnSp>
        <p:nvCxnSpPr>
          <p:cNvPr id="4" name="Straight Connector 3"/>
          <p:cNvCxnSpPr/>
          <p:nvPr userDrawn="1"/>
        </p:nvCxnSpPr>
        <p:spPr>
          <a:xfrm>
            <a:off x="831850" y="4562475"/>
            <a:ext cx="10515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a:stretch>
            <a:fillRect/>
          </a:stretch>
        </p:blipFill>
        <p:spPr>
          <a:xfrm>
            <a:off x="9145917" y="6203423"/>
            <a:ext cx="2743438" cy="365792"/>
          </a:xfrm>
          <a:prstGeom prst="rect">
            <a:avLst/>
          </a:prstGeom>
        </p:spPr>
      </p:pic>
    </p:spTree>
    <p:extLst>
      <p:ext uri="{BB962C8B-B14F-4D97-AF65-F5344CB8AC3E}">
        <p14:creationId xmlns:p14="http://schemas.microsoft.com/office/powerpoint/2010/main" val="264174654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p:cNvCxnSpPr/>
          <p:nvPr userDrawn="1"/>
        </p:nvCxnSpPr>
        <p:spPr>
          <a:xfrm>
            <a:off x="838200" y="1690688"/>
            <a:ext cx="10515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Slide Number Placeholder 5"/>
          <p:cNvSpPr>
            <a:spLocks noGrp="1"/>
          </p:cNvSpPr>
          <p:nvPr>
            <p:ph type="sldNum" sz="quarter" idx="4"/>
          </p:nvPr>
        </p:nvSpPr>
        <p:spPr>
          <a:xfrm>
            <a:off x="9168588" y="618531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F4E196-A010-480C-A078-61D4EF757EA8}" type="slidenum">
              <a:rPr lang="en-US" smtClean="0"/>
              <a:t>‹#›</a:t>
            </a:fld>
            <a:endParaRPr lang="en-US"/>
          </a:p>
        </p:txBody>
      </p:sp>
    </p:spTree>
    <p:extLst>
      <p:ext uri="{BB962C8B-B14F-4D97-AF65-F5344CB8AC3E}">
        <p14:creationId xmlns:p14="http://schemas.microsoft.com/office/powerpoint/2010/main" val="964496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flipV="1">
            <a:off x="839788" y="1671638"/>
            <a:ext cx="10515600" cy="95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10"/>
          </p:nvPr>
        </p:nvSpPr>
        <p:spPr>
          <a:xfrm>
            <a:off x="9163606" y="626862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F4E196-A010-480C-A078-61D4EF757EA8}" type="slidenum">
              <a:rPr lang="en-US" smtClean="0"/>
              <a:t>‹#›</a:t>
            </a:fld>
            <a:endParaRPr lang="en-US"/>
          </a:p>
        </p:txBody>
      </p:sp>
    </p:spTree>
    <p:extLst>
      <p:ext uri="{BB962C8B-B14F-4D97-AF65-F5344CB8AC3E}">
        <p14:creationId xmlns:p14="http://schemas.microsoft.com/office/powerpoint/2010/main" val="3582490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3" name="Straight Connector 2"/>
          <p:cNvCxnSpPr/>
          <p:nvPr userDrawn="1"/>
        </p:nvCxnSpPr>
        <p:spPr>
          <a:xfrm flipV="1">
            <a:off x="838200" y="1690688"/>
            <a:ext cx="10515600" cy="1175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Slide Number Placeholder 5"/>
          <p:cNvSpPr>
            <a:spLocks noGrp="1"/>
          </p:cNvSpPr>
          <p:nvPr>
            <p:ph type="sldNum" sz="quarter" idx="4"/>
          </p:nvPr>
        </p:nvSpPr>
        <p:spPr>
          <a:xfrm>
            <a:off x="9150689" y="62315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F4E196-A010-480C-A078-61D4EF757EA8}" type="slidenum">
              <a:rPr lang="en-US" smtClean="0"/>
              <a:t>‹#›</a:t>
            </a:fld>
            <a:endParaRPr lang="en-US"/>
          </a:p>
        </p:txBody>
      </p:sp>
    </p:spTree>
    <p:extLst>
      <p:ext uri="{BB962C8B-B14F-4D97-AF65-F5344CB8AC3E}">
        <p14:creationId xmlns:p14="http://schemas.microsoft.com/office/powerpoint/2010/main" val="3164477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9162596" y="622476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F4E196-A010-480C-A078-61D4EF757EA8}" type="slidenum">
              <a:rPr lang="en-US" smtClean="0"/>
              <a:t>‹#›</a:t>
            </a:fld>
            <a:endParaRPr lang="en-US"/>
          </a:p>
        </p:txBody>
      </p:sp>
    </p:spTree>
    <p:extLst>
      <p:ext uri="{BB962C8B-B14F-4D97-AF65-F5344CB8AC3E}">
        <p14:creationId xmlns:p14="http://schemas.microsoft.com/office/powerpoint/2010/main" val="2406113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cxnSp>
        <p:nvCxnSpPr>
          <p:cNvPr id="5" name="Straight Connector 4"/>
          <p:cNvCxnSpPr/>
          <p:nvPr userDrawn="1"/>
        </p:nvCxnSpPr>
        <p:spPr>
          <a:xfrm>
            <a:off x="839788" y="2057400"/>
            <a:ext cx="393223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9141343" y="619056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F4E196-A010-480C-A078-61D4EF757EA8}" type="slidenum">
              <a:rPr lang="en-US" smtClean="0"/>
              <a:t>‹#›</a:t>
            </a:fld>
            <a:endParaRPr lang="en-US"/>
          </a:p>
        </p:txBody>
      </p:sp>
    </p:spTree>
    <p:extLst>
      <p:ext uri="{BB962C8B-B14F-4D97-AF65-F5344CB8AC3E}">
        <p14:creationId xmlns:p14="http://schemas.microsoft.com/office/powerpoint/2010/main" val="832181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cxnSp>
        <p:nvCxnSpPr>
          <p:cNvPr id="6" name="Straight Connector 5"/>
          <p:cNvCxnSpPr/>
          <p:nvPr userDrawn="1"/>
        </p:nvCxnSpPr>
        <p:spPr>
          <a:xfrm>
            <a:off x="839788" y="2057400"/>
            <a:ext cx="393223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Slide Number Placeholder 5"/>
          <p:cNvSpPr>
            <a:spLocks noGrp="1"/>
          </p:cNvSpPr>
          <p:nvPr>
            <p:ph type="sldNum" sz="quarter" idx="4"/>
          </p:nvPr>
        </p:nvSpPr>
        <p:spPr>
          <a:xfrm>
            <a:off x="9175708" y="6204389"/>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F4E196-A010-480C-A078-61D4EF757EA8}" type="slidenum">
              <a:rPr lang="en-US" smtClean="0"/>
              <a:t>‹#›</a:t>
            </a:fld>
            <a:endParaRPr lang="en-US"/>
          </a:p>
        </p:txBody>
      </p:sp>
    </p:spTree>
    <p:extLst>
      <p:ext uri="{BB962C8B-B14F-4D97-AF65-F5344CB8AC3E}">
        <p14:creationId xmlns:p14="http://schemas.microsoft.com/office/powerpoint/2010/main" val="3181097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tint val="93000"/>
                <a:satMod val="150000"/>
                <a:shade val="98000"/>
                <a:lumMod val="102000"/>
              </a:schemeClr>
            </a:gs>
            <a:gs pos="78000">
              <a:schemeClr val="bg1">
                <a:tint val="98000"/>
                <a:satMod val="130000"/>
                <a:shade val="90000"/>
                <a:lumMod val="103000"/>
              </a:schemeClr>
            </a:gs>
            <a:gs pos="100000">
              <a:schemeClr val="bg1">
                <a:shade val="63000"/>
                <a:satMod val="120000"/>
              </a:schemeClr>
            </a:gs>
          </a:gsLst>
          <a:lin ang="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75052"/>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5903" y="5780393"/>
            <a:ext cx="2434015" cy="1470266"/>
          </a:xfrm>
          <a:prstGeom prst="rect">
            <a:avLst/>
          </a:prstGeom>
        </p:spPr>
      </p:pic>
      <p:sp>
        <p:nvSpPr>
          <p:cNvPr id="11" name="TextBox 10"/>
          <p:cNvSpPr txBox="1"/>
          <p:nvPr userDrawn="1"/>
        </p:nvSpPr>
        <p:spPr>
          <a:xfrm>
            <a:off x="10106239" y="6546362"/>
            <a:ext cx="3741264" cy="230832"/>
          </a:xfrm>
          <a:prstGeom prst="rect">
            <a:avLst/>
          </a:prstGeom>
          <a:noFill/>
        </p:spPr>
        <p:txBody>
          <a:bodyPr wrap="square" rtlCol="0">
            <a:spAutoFit/>
          </a:bodyPr>
          <a:lstStyle/>
          <a:p>
            <a:r>
              <a:rPr lang="en-US" sz="900" dirty="0">
                <a:solidFill>
                  <a:schemeClr val="bg1">
                    <a:lumMod val="50000"/>
                  </a:schemeClr>
                </a:solidFill>
                <a:latin typeface="Arial" panose="020B0604020202020204" pitchFamily="34" charset="0"/>
                <a:cs typeface="Arial" panose="020B0604020202020204" pitchFamily="34" charset="0"/>
              </a:rPr>
              <a:t>University</a:t>
            </a:r>
            <a:r>
              <a:rPr lang="en-US" sz="900" baseline="0" dirty="0">
                <a:solidFill>
                  <a:schemeClr val="bg1">
                    <a:lumMod val="50000"/>
                  </a:schemeClr>
                </a:solidFill>
                <a:latin typeface="Arial" panose="020B0604020202020204" pitchFamily="34" charset="0"/>
                <a:cs typeface="Arial" panose="020B0604020202020204" pitchFamily="34" charset="0"/>
              </a:rPr>
              <a:t> of Wisconsin - </a:t>
            </a:r>
            <a:r>
              <a:rPr lang="en-US" sz="900" dirty="0">
                <a:solidFill>
                  <a:schemeClr val="bg1">
                    <a:lumMod val="50000"/>
                  </a:schemeClr>
                </a:solidFill>
                <a:latin typeface="Arial" panose="020B0604020202020204" pitchFamily="34" charset="0"/>
                <a:cs typeface="Arial" panose="020B0604020202020204" pitchFamily="34" charset="0"/>
              </a:rPr>
              <a:t>Madison</a:t>
            </a:r>
          </a:p>
        </p:txBody>
      </p:sp>
      <p:sp>
        <p:nvSpPr>
          <p:cNvPr id="6" name="Slide Number Placeholder 5"/>
          <p:cNvSpPr>
            <a:spLocks noGrp="1"/>
          </p:cNvSpPr>
          <p:nvPr>
            <p:ph type="sldNum" sz="quarter" idx="4"/>
          </p:nvPr>
        </p:nvSpPr>
        <p:spPr>
          <a:xfrm>
            <a:off x="8841785" y="618123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F4E196-A010-480C-A078-61D4EF757EA8}" type="slidenum">
              <a:rPr lang="en-US" smtClean="0"/>
              <a:t>‹#›</a:t>
            </a:fld>
            <a:endParaRPr lang="en-US"/>
          </a:p>
        </p:txBody>
      </p:sp>
    </p:spTree>
    <p:extLst>
      <p:ext uri="{BB962C8B-B14F-4D97-AF65-F5344CB8AC3E}">
        <p14:creationId xmlns:p14="http://schemas.microsoft.com/office/powerpoint/2010/main" val="33273561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6C0031-7BD6-DC4F-B892-F3789ABF53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3B88E7F-1D29-EEAA-F9FE-F4C52CFFA6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6B2F69-454C-697E-E64B-3D1AD636CB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0DA76D5-5B80-4102-82E2-322A5B5A1C1E}" type="datetimeFigureOut">
              <a:rPr lang="en-US" smtClean="0"/>
              <a:t>11/11/2024</a:t>
            </a:fld>
            <a:endParaRPr lang="en-US"/>
          </a:p>
        </p:txBody>
      </p:sp>
      <p:sp>
        <p:nvSpPr>
          <p:cNvPr id="5" name="Footer Placeholder 4">
            <a:extLst>
              <a:ext uri="{FF2B5EF4-FFF2-40B4-BE49-F238E27FC236}">
                <a16:creationId xmlns:a16="http://schemas.microsoft.com/office/drawing/2014/main" id="{93661AD0-5A25-A8C0-05E5-2173910F68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5680D7C-3A7F-3929-FF21-7487ACD91B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FF4E196-A010-480C-A078-61D4EF757EA8}" type="slidenum">
              <a:rPr lang="en-US" smtClean="0"/>
              <a:t>‹#›</a:t>
            </a:fld>
            <a:endParaRPr lang="en-US"/>
          </a:p>
        </p:txBody>
      </p:sp>
      <p:pic>
        <p:nvPicPr>
          <p:cNvPr id="7" name="Picture 6">
            <a:extLst>
              <a:ext uri="{FF2B5EF4-FFF2-40B4-BE49-F238E27FC236}">
                <a16:creationId xmlns:a16="http://schemas.microsoft.com/office/drawing/2014/main" id="{69772E6D-E1CC-9E25-107E-D38646AC4964}"/>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5903" y="5780393"/>
            <a:ext cx="2434015" cy="1470266"/>
          </a:xfrm>
          <a:prstGeom prst="rect">
            <a:avLst/>
          </a:prstGeom>
        </p:spPr>
      </p:pic>
      <p:sp>
        <p:nvSpPr>
          <p:cNvPr id="8" name="TextBox 7">
            <a:extLst>
              <a:ext uri="{FF2B5EF4-FFF2-40B4-BE49-F238E27FC236}">
                <a16:creationId xmlns:a16="http://schemas.microsoft.com/office/drawing/2014/main" id="{232914E9-E561-3E6F-19DF-247D58D48864}"/>
              </a:ext>
            </a:extLst>
          </p:cNvPr>
          <p:cNvSpPr txBox="1"/>
          <p:nvPr userDrawn="1"/>
        </p:nvSpPr>
        <p:spPr>
          <a:xfrm>
            <a:off x="10106239" y="6546362"/>
            <a:ext cx="3741264" cy="230832"/>
          </a:xfrm>
          <a:prstGeom prst="rect">
            <a:avLst/>
          </a:prstGeom>
          <a:noFill/>
        </p:spPr>
        <p:txBody>
          <a:bodyPr wrap="square" rtlCol="0">
            <a:spAutoFit/>
          </a:bodyPr>
          <a:lstStyle/>
          <a:p>
            <a:r>
              <a:rPr lang="en-US" sz="900" dirty="0">
                <a:solidFill>
                  <a:schemeClr val="bg1">
                    <a:lumMod val="50000"/>
                  </a:schemeClr>
                </a:solidFill>
                <a:latin typeface="Arial" panose="020B0604020202020204" pitchFamily="34" charset="0"/>
                <a:cs typeface="Arial" panose="020B0604020202020204" pitchFamily="34" charset="0"/>
              </a:rPr>
              <a:t>University</a:t>
            </a:r>
            <a:r>
              <a:rPr lang="en-US" sz="900" baseline="0" dirty="0">
                <a:solidFill>
                  <a:schemeClr val="bg1">
                    <a:lumMod val="50000"/>
                  </a:schemeClr>
                </a:solidFill>
                <a:latin typeface="Arial" panose="020B0604020202020204" pitchFamily="34" charset="0"/>
                <a:cs typeface="Arial" panose="020B0604020202020204" pitchFamily="34" charset="0"/>
              </a:rPr>
              <a:t> of Wisconsin - </a:t>
            </a:r>
            <a:r>
              <a:rPr lang="en-US" sz="900" dirty="0">
                <a:solidFill>
                  <a:schemeClr val="bg1">
                    <a:lumMod val="50000"/>
                  </a:schemeClr>
                </a:solidFill>
                <a:latin typeface="Arial" panose="020B0604020202020204" pitchFamily="34" charset="0"/>
                <a:cs typeface="Arial" panose="020B0604020202020204" pitchFamily="34" charset="0"/>
              </a:rPr>
              <a:t>Madison</a:t>
            </a:r>
          </a:p>
        </p:txBody>
      </p:sp>
    </p:spTree>
    <p:extLst>
      <p:ext uri="{BB962C8B-B14F-4D97-AF65-F5344CB8AC3E}">
        <p14:creationId xmlns:p14="http://schemas.microsoft.com/office/powerpoint/2010/main" val="157729329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customXml" Target="../ink/ink12.xml"/><Relationship Id="rId18" Type="http://schemas.openxmlformats.org/officeDocument/2006/relationships/image" Target="../media/image33.png"/><Relationship Id="rId3" Type="http://schemas.openxmlformats.org/officeDocument/2006/relationships/image" Target="../media/image17.png"/><Relationship Id="rId21" Type="http://schemas.openxmlformats.org/officeDocument/2006/relationships/customXml" Target="../ink/ink16.xml"/><Relationship Id="rId7" Type="http://schemas.openxmlformats.org/officeDocument/2006/relationships/customXml" Target="../ink/ink9.xml"/><Relationship Id="rId12" Type="http://schemas.openxmlformats.org/officeDocument/2006/relationships/image" Target="../media/image30.png"/><Relationship Id="rId17" Type="http://schemas.openxmlformats.org/officeDocument/2006/relationships/customXml" Target="../ink/ink14.xml"/><Relationship Id="rId2" Type="http://schemas.openxmlformats.org/officeDocument/2006/relationships/notesSlide" Target="../notesSlides/notesSlide10.xml"/><Relationship Id="rId16" Type="http://schemas.openxmlformats.org/officeDocument/2006/relationships/image" Target="../media/image32.png"/><Relationship Id="rId20" Type="http://schemas.openxmlformats.org/officeDocument/2006/relationships/image" Target="../media/image34.png"/><Relationship Id="rId1" Type="http://schemas.openxmlformats.org/officeDocument/2006/relationships/slideLayout" Target="../slideLayouts/slideLayout15.xml"/><Relationship Id="rId6" Type="http://schemas.openxmlformats.org/officeDocument/2006/relationships/image" Target="../media/image27.png"/><Relationship Id="rId11" Type="http://schemas.openxmlformats.org/officeDocument/2006/relationships/customXml" Target="../ink/ink11.xml"/><Relationship Id="rId5" Type="http://schemas.openxmlformats.org/officeDocument/2006/relationships/customXml" Target="../ink/ink8.xml"/><Relationship Id="rId15" Type="http://schemas.openxmlformats.org/officeDocument/2006/relationships/customXml" Target="../ink/ink13.xml"/><Relationship Id="rId10" Type="http://schemas.openxmlformats.org/officeDocument/2006/relationships/image" Target="../media/image29.png"/><Relationship Id="rId19" Type="http://schemas.openxmlformats.org/officeDocument/2006/relationships/customXml" Target="../ink/ink15.xml"/><Relationship Id="rId4" Type="http://schemas.openxmlformats.org/officeDocument/2006/relationships/image" Target="../media/image18.png"/><Relationship Id="rId9" Type="http://schemas.openxmlformats.org/officeDocument/2006/relationships/customXml" Target="../ink/ink10.xml"/><Relationship Id="rId14" Type="http://schemas.openxmlformats.org/officeDocument/2006/relationships/image" Target="../media/image31.png"/><Relationship Id="rId22"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70.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customXml" Target="../ink/ink18.xml"/><Relationship Id="rId5" Type="http://schemas.openxmlformats.org/officeDocument/2006/relationships/image" Target="../media/image260.png"/><Relationship Id="rId4" Type="http://schemas.openxmlformats.org/officeDocument/2006/relationships/customXml" Target="../ink/ink17.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s://research.wisc.edu/funding/institutional-nominations/"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8" Type="http://schemas.openxmlformats.org/officeDocument/2006/relationships/image" Target="../media/image77.png"/><Relationship Id="rId13" Type="http://schemas.openxmlformats.org/officeDocument/2006/relationships/customXml" Target="../ink/ink23.xml"/><Relationship Id="rId18" Type="http://schemas.openxmlformats.org/officeDocument/2006/relationships/image" Target="../media/image82.png"/><Relationship Id="rId3" Type="http://schemas.openxmlformats.org/officeDocument/2006/relationships/image" Target="../media/image39.png"/><Relationship Id="rId7" Type="http://schemas.openxmlformats.org/officeDocument/2006/relationships/customXml" Target="../ink/ink20.xml"/><Relationship Id="rId12" Type="http://schemas.openxmlformats.org/officeDocument/2006/relationships/image" Target="../media/image79.png"/><Relationship Id="rId17" Type="http://schemas.openxmlformats.org/officeDocument/2006/relationships/customXml" Target="../ink/ink25.xml"/><Relationship Id="rId2" Type="http://schemas.openxmlformats.org/officeDocument/2006/relationships/notesSlide" Target="../notesSlides/notesSlide24.xml"/><Relationship Id="rId16" Type="http://schemas.openxmlformats.org/officeDocument/2006/relationships/image" Target="../media/image81.png"/><Relationship Id="rId1" Type="http://schemas.openxmlformats.org/officeDocument/2006/relationships/slideLayout" Target="../slideLayouts/slideLayout15.xml"/><Relationship Id="rId6" Type="http://schemas.openxmlformats.org/officeDocument/2006/relationships/image" Target="../media/image76.png"/><Relationship Id="rId11" Type="http://schemas.openxmlformats.org/officeDocument/2006/relationships/customXml" Target="../ink/ink22.xml"/><Relationship Id="rId5" Type="http://schemas.openxmlformats.org/officeDocument/2006/relationships/customXml" Target="../ink/ink19.xml"/><Relationship Id="rId15" Type="http://schemas.openxmlformats.org/officeDocument/2006/relationships/customXml" Target="../ink/ink24.xml"/><Relationship Id="rId10" Type="http://schemas.openxmlformats.org/officeDocument/2006/relationships/image" Target="../media/image78.png"/><Relationship Id="rId4" Type="http://schemas.openxmlformats.org/officeDocument/2006/relationships/image" Target="../media/image40.png"/><Relationship Id="rId9" Type="http://schemas.openxmlformats.org/officeDocument/2006/relationships/customXml" Target="../ink/ink21.xml"/><Relationship Id="rId14" Type="http://schemas.openxmlformats.org/officeDocument/2006/relationships/image" Target="../media/image80.png"/></Relationships>
</file>

<file path=ppt/slides/_rels/slide25.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customXml" Target="../ink/ink28.xml"/><Relationship Id="rId13" Type="http://schemas.openxmlformats.org/officeDocument/2006/relationships/image" Target="../media/image65.png"/><Relationship Id="rId18" Type="http://schemas.openxmlformats.org/officeDocument/2006/relationships/customXml" Target="../ink/ink33.xml"/><Relationship Id="rId3" Type="http://schemas.openxmlformats.org/officeDocument/2006/relationships/image" Target="../media/image44.png"/><Relationship Id="rId21" Type="http://schemas.openxmlformats.org/officeDocument/2006/relationships/image" Target="../media/image69.png"/><Relationship Id="rId7" Type="http://schemas.openxmlformats.org/officeDocument/2006/relationships/image" Target="../media/image620.png"/><Relationship Id="rId12" Type="http://schemas.openxmlformats.org/officeDocument/2006/relationships/customXml" Target="../ink/ink30.xml"/><Relationship Id="rId17" Type="http://schemas.openxmlformats.org/officeDocument/2006/relationships/image" Target="../media/image67.png"/><Relationship Id="rId25" Type="http://schemas.openxmlformats.org/officeDocument/2006/relationships/image" Target="../media/image71.png"/><Relationship Id="rId2" Type="http://schemas.openxmlformats.org/officeDocument/2006/relationships/notesSlide" Target="../notesSlides/notesSlide28.xml"/><Relationship Id="rId16" Type="http://schemas.openxmlformats.org/officeDocument/2006/relationships/customXml" Target="../ink/ink32.xml"/><Relationship Id="rId20" Type="http://schemas.openxmlformats.org/officeDocument/2006/relationships/customXml" Target="../ink/ink34.xml"/><Relationship Id="rId1" Type="http://schemas.openxmlformats.org/officeDocument/2006/relationships/slideLayout" Target="../slideLayouts/slideLayout13.xml"/><Relationship Id="rId6" Type="http://schemas.openxmlformats.org/officeDocument/2006/relationships/customXml" Target="../ink/ink27.xml"/><Relationship Id="rId11" Type="http://schemas.openxmlformats.org/officeDocument/2006/relationships/image" Target="../media/image64.png"/><Relationship Id="rId24" Type="http://schemas.openxmlformats.org/officeDocument/2006/relationships/customXml" Target="../ink/ink36.xml"/><Relationship Id="rId5" Type="http://schemas.openxmlformats.org/officeDocument/2006/relationships/image" Target="../media/image610.png"/><Relationship Id="rId15" Type="http://schemas.openxmlformats.org/officeDocument/2006/relationships/image" Target="../media/image66.png"/><Relationship Id="rId23" Type="http://schemas.openxmlformats.org/officeDocument/2006/relationships/image" Target="../media/image70.png"/><Relationship Id="rId10" Type="http://schemas.openxmlformats.org/officeDocument/2006/relationships/customXml" Target="../ink/ink29.xml"/><Relationship Id="rId19" Type="http://schemas.openxmlformats.org/officeDocument/2006/relationships/image" Target="../media/image68.png"/><Relationship Id="rId4" Type="http://schemas.openxmlformats.org/officeDocument/2006/relationships/customXml" Target="../ink/ink26.xml"/><Relationship Id="rId9" Type="http://schemas.openxmlformats.org/officeDocument/2006/relationships/image" Target="../media/image63.png"/><Relationship Id="rId14" Type="http://schemas.openxmlformats.org/officeDocument/2006/relationships/customXml" Target="../ink/ink31.xml"/><Relationship Id="rId22" Type="http://schemas.openxmlformats.org/officeDocument/2006/relationships/customXml" Target="../ink/ink35.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hyperlink" Target="mailto:grants@research.wisc.edu" TargetMode="External"/><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hyperlink" Target="https://research.wisc.edu/funding/institutional-nominations/" TargetMode="External"/><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46.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customXml" Target="../ink/ink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customXml" Target="../ink/ink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customXml" Target="../ink/ink5.xml"/><Relationship Id="rId13"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2.png"/><Relationship Id="rId12" Type="http://schemas.openxmlformats.org/officeDocument/2006/relationships/customXml" Target="../ink/ink7.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customXml" Target="../ink/ink4.xml"/><Relationship Id="rId11" Type="http://schemas.openxmlformats.org/officeDocument/2006/relationships/image" Target="../media/image14.png"/><Relationship Id="rId5" Type="http://schemas.openxmlformats.org/officeDocument/2006/relationships/image" Target="../media/image11.png"/><Relationship Id="rId10" Type="http://schemas.openxmlformats.org/officeDocument/2006/relationships/customXml" Target="../ink/ink6.xml"/><Relationship Id="rId4" Type="http://schemas.openxmlformats.org/officeDocument/2006/relationships/customXml" Target="../ink/ink3.xml"/><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hyperlink" Target="https://www.thebrf.org/"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14005-77DA-40A6-8422-38EDB2CE831F}"/>
              </a:ext>
            </a:extLst>
          </p:cNvPr>
          <p:cNvSpPr>
            <a:spLocks noGrp="1"/>
          </p:cNvSpPr>
          <p:nvPr>
            <p:ph type="ctrTitle"/>
          </p:nvPr>
        </p:nvSpPr>
        <p:spPr>
          <a:xfrm>
            <a:off x="1524000" y="1027289"/>
            <a:ext cx="9144000" cy="2482674"/>
          </a:xfrm>
        </p:spPr>
        <p:txBody>
          <a:bodyPr>
            <a:noAutofit/>
          </a:bodyPr>
          <a:lstStyle/>
          <a:p>
            <a:r>
              <a:rPr lang="en-US" sz="4400" b="1" dirty="0">
                <a:effectLst/>
                <a:latin typeface="Georgia" panose="02040502050405020303" pitchFamily="18" charset="0"/>
                <a:ea typeface="Calibri" panose="020F0502020204030204" pitchFamily="34" charset="0"/>
              </a:rPr>
              <a:t>Navigating Limited Submission Opportunities for External Funding at </a:t>
            </a:r>
            <a:br>
              <a:rPr lang="en-US" sz="4400" b="1" dirty="0">
                <a:effectLst/>
                <a:latin typeface="Georgia" panose="02040502050405020303" pitchFamily="18" charset="0"/>
                <a:ea typeface="Calibri" panose="020F0502020204030204" pitchFamily="34" charset="0"/>
              </a:rPr>
            </a:br>
            <a:r>
              <a:rPr lang="en-US" sz="4400" b="1" dirty="0">
                <a:effectLst/>
                <a:latin typeface="Georgia" panose="02040502050405020303" pitchFamily="18" charset="0"/>
                <a:ea typeface="Calibri" panose="020F0502020204030204" pitchFamily="34" charset="0"/>
              </a:rPr>
              <a:t>UW-Madison </a:t>
            </a:r>
            <a:endParaRPr lang="en-US" sz="4400" b="1" dirty="0">
              <a:latin typeface="Georgia" panose="02040502050405020303" pitchFamily="18" charset="0"/>
            </a:endParaRPr>
          </a:p>
        </p:txBody>
      </p:sp>
      <p:sp>
        <p:nvSpPr>
          <p:cNvPr id="3" name="Subtitle 2">
            <a:extLst>
              <a:ext uri="{FF2B5EF4-FFF2-40B4-BE49-F238E27FC236}">
                <a16:creationId xmlns:a16="http://schemas.microsoft.com/office/drawing/2014/main" id="{17459A1B-F24E-4185-91DB-466694896902}"/>
              </a:ext>
            </a:extLst>
          </p:cNvPr>
          <p:cNvSpPr>
            <a:spLocks noGrp="1"/>
          </p:cNvSpPr>
          <p:nvPr>
            <p:ph type="subTitle" idx="1"/>
          </p:nvPr>
        </p:nvSpPr>
        <p:spPr/>
        <p:txBody>
          <a:bodyPr/>
          <a:lstStyle/>
          <a:p>
            <a:r>
              <a:rPr lang="en-US" dirty="0">
                <a:latin typeface="Georgia" panose="02040502050405020303" pitchFamily="18" charset="0"/>
              </a:rPr>
              <a:t>Steve Flaherty, Divisional Research Administrator, OVCR</a:t>
            </a:r>
          </a:p>
          <a:p>
            <a:r>
              <a:rPr lang="en-US" dirty="0">
                <a:latin typeface="Georgia" panose="02040502050405020303" pitchFamily="18" charset="0"/>
              </a:rPr>
              <a:t>Amber Jensen, Divisional Research Administrator, OVCR</a:t>
            </a:r>
          </a:p>
          <a:p>
            <a:r>
              <a:rPr lang="en-US" dirty="0">
                <a:latin typeface="Georgia" panose="02040502050405020303" pitchFamily="18" charset="0"/>
              </a:rPr>
              <a:t>Nick Novak, Assistant Dean for Research Services, OVCR</a:t>
            </a:r>
          </a:p>
        </p:txBody>
      </p:sp>
      <p:sp>
        <p:nvSpPr>
          <p:cNvPr id="4" name="Slide Number Placeholder 3">
            <a:extLst>
              <a:ext uri="{FF2B5EF4-FFF2-40B4-BE49-F238E27FC236}">
                <a16:creationId xmlns:a16="http://schemas.microsoft.com/office/drawing/2014/main" id="{774B8F9E-1AA7-4A3B-A56E-E1990EDCF93A}"/>
              </a:ext>
            </a:extLst>
          </p:cNvPr>
          <p:cNvSpPr>
            <a:spLocks noGrp="1"/>
          </p:cNvSpPr>
          <p:nvPr>
            <p:ph type="sldNum" sz="quarter" idx="12"/>
          </p:nvPr>
        </p:nvSpPr>
        <p:spPr/>
        <p:txBody>
          <a:bodyPr/>
          <a:lstStyle/>
          <a:p>
            <a:fld id="{6FF4E196-A010-480C-A078-61D4EF757EA8}" type="slidenum">
              <a:rPr lang="en-US" smtClean="0"/>
              <a:t>1</a:t>
            </a:fld>
            <a:endParaRPr lang="en-US" dirty="0"/>
          </a:p>
        </p:txBody>
      </p:sp>
    </p:spTree>
    <p:extLst>
      <p:ext uri="{BB962C8B-B14F-4D97-AF65-F5344CB8AC3E}">
        <p14:creationId xmlns:p14="http://schemas.microsoft.com/office/powerpoint/2010/main" val="2358610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680E8A4-292A-5AA6-6ED9-5BAB7B23B4DB}"/>
              </a:ext>
            </a:extLst>
          </p:cNvPr>
          <p:cNvSpPr>
            <a:spLocks noGrp="1"/>
          </p:cNvSpPr>
          <p:nvPr>
            <p:ph type="title"/>
          </p:nvPr>
        </p:nvSpPr>
        <p:spPr/>
        <p:txBody>
          <a:bodyPr>
            <a:normAutofit/>
          </a:bodyPr>
          <a:lstStyle/>
          <a:p>
            <a:r>
              <a:rPr lang="en-US" sz="5400" dirty="0">
                <a:latin typeface="Calibri Light" panose="020F0302020204030204" pitchFamily="34" charset="0"/>
                <a:ea typeface="Calibri Light" panose="020F0302020204030204" pitchFamily="34" charset="0"/>
                <a:cs typeface="Calibri Light" panose="020F0302020204030204" pitchFamily="34" charset="0"/>
              </a:rPr>
              <a:t>Eligibility examples - Other</a:t>
            </a:r>
          </a:p>
        </p:txBody>
      </p:sp>
      <p:pic>
        <p:nvPicPr>
          <p:cNvPr id="20" name="Content Placeholder 19">
            <a:extLst>
              <a:ext uri="{FF2B5EF4-FFF2-40B4-BE49-F238E27FC236}">
                <a16:creationId xmlns:a16="http://schemas.microsoft.com/office/drawing/2014/main" id="{33A8A436-B457-D586-7B1A-800C900936D8}"/>
              </a:ext>
            </a:extLst>
          </p:cNvPr>
          <p:cNvPicPr>
            <a:picLocks noGrp="1" noChangeAspect="1"/>
          </p:cNvPicPr>
          <p:nvPr>
            <p:ph sz="half" idx="1"/>
          </p:nvPr>
        </p:nvPicPr>
        <p:blipFill>
          <a:blip r:embed="rId3"/>
          <a:stretch>
            <a:fillRect/>
          </a:stretch>
        </p:blipFill>
        <p:spPr>
          <a:xfrm>
            <a:off x="838200" y="3140941"/>
            <a:ext cx="5181600" cy="1720706"/>
          </a:xfrm>
        </p:spPr>
      </p:pic>
      <p:pic>
        <p:nvPicPr>
          <p:cNvPr id="24" name="Content Placeholder 23">
            <a:extLst>
              <a:ext uri="{FF2B5EF4-FFF2-40B4-BE49-F238E27FC236}">
                <a16:creationId xmlns:a16="http://schemas.microsoft.com/office/drawing/2014/main" id="{A860C217-5DD8-3CAB-2EC3-79783DF24AC5}"/>
              </a:ext>
            </a:extLst>
          </p:cNvPr>
          <p:cNvPicPr>
            <a:picLocks noGrp="1" noChangeAspect="1"/>
          </p:cNvPicPr>
          <p:nvPr>
            <p:ph sz="half" idx="2"/>
          </p:nvPr>
        </p:nvPicPr>
        <p:blipFill>
          <a:blip r:embed="rId4"/>
          <a:stretch>
            <a:fillRect/>
          </a:stretch>
        </p:blipFill>
        <p:spPr>
          <a:xfrm>
            <a:off x="6172200" y="3140941"/>
            <a:ext cx="5181600" cy="1389408"/>
          </a:xfrm>
        </p:spPr>
      </p:pic>
      <p:sp>
        <p:nvSpPr>
          <p:cNvPr id="4" name="Slide Number Placeholder 3">
            <a:extLst>
              <a:ext uri="{FF2B5EF4-FFF2-40B4-BE49-F238E27FC236}">
                <a16:creationId xmlns:a16="http://schemas.microsoft.com/office/drawing/2014/main" id="{A7BBCC90-C86D-A143-0195-C5059A0ED6EC}"/>
              </a:ext>
            </a:extLst>
          </p:cNvPr>
          <p:cNvSpPr>
            <a:spLocks noGrp="1"/>
          </p:cNvSpPr>
          <p:nvPr>
            <p:ph type="sldNum" sz="quarter" idx="12"/>
          </p:nvPr>
        </p:nvSpPr>
        <p:spPr/>
        <p:txBody>
          <a:bodyPr/>
          <a:lstStyle/>
          <a:p>
            <a:fld id="{6FF4E196-A010-480C-A078-61D4EF757EA8}" type="slidenum">
              <a:rPr lang="en-US" smtClean="0"/>
              <a:t>10</a:t>
            </a:fld>
            <a:endParaRPr lang="en-US"/>
          </a:p>
        </p:txBody>
      </p:sp>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43208E7C-9C86-2DAB-056E-D2F4AD49CAAC}"/>
                  </a:ext>
                </a:extLst>
              </p14:cNvPr>
              <p14:cNvContentPartPr/>
              <p14:nvPr/>
            </p14:nvContentPartPr>
            <p14:xfrm>
              <a:off x="890158" y="3478007"/>
              <a:ext cx="4856040" cy="61560"/>
            </p14:xfrm>
          </p:contentPart>
        </mc:Choice>
        <mc:Fallback xmlns="">
          <p:pic>
            <p:nvPicPr>
              <p:cNvPr id="5" name="Ink 4">
                <a:extLst>
                  <a:ext uri="{FF2B5EF4-FFF2-40B4-BE49-F238E27FC236}">
                    <a16:creationId xmlns:a16="http://schemas.microsoft.com/office/drawing/2014/main" id="{43208E7C-9C86-2DAB-056E-D2F4AD49CAAC}"/>
                  </a:ext>
                </a:extLst>
              </p:cNvPr>
              <p:cNvPicPr/>
              <p:nvPr/>
            </p:nvPicPr>
            <p:blipFill>
              <a:blip r:embed="rId6"/>
              <a:stretch>
                <a:fillRect/>
              </a:stretch>
            </p:blipFill>
            <p:spPr>
              <a:xfrm>
                <a:off x="854518" y="3406367"/>
                <a:ext cx="492768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B0C13044-DDA9-C723-A235-E3F1286331F2}"/>
                  </a:ext>
                </a:extLst>
              </p14:cNvPr>
              <p14:cNvContentPartPr/>
              <p14:nvPr/>
            </p14:nvContentPartPr>
            <p14:xfrm>
              <a:off x="890158" y="3643247"/>
              <a:ext cx="1802880" cy="26280"/>
            </p14:xfrm>
          </p:contentPart>
        </mc:Choice>
        <mc:Fallback xmlns="">
          <p:pic>
            <p:nvPicPr>
              <p:cNvPr id="6" name="Ink 5">
                <a:extLst>
                  <a:ext uri="{FF2B5EF4-FFF2-40B4-BE49-F238E27FC236}">
                    <a16:creationId xmlns:a16="http://schemas.microsoft.com/office/drawing/2014/main" id="{B0C13044-DDA9-C723-A235-E3F1286331F2}"/>
                  </a:ext>
                </a:extLst>
              </p:cNvPr>
              <p:cNvPicPr/>
              <p:nvPr/>
            </p:nvPicPr>
            <p:blipFill>
              <a:blip r:embed="rId8"/>
              <a:stretch>
                <a:fillRect/>
              </a:stretch>
            </p:blipFill>
            <p:spPr>
              <a:xfrm>
                <a:off x="854518" y="3571607"/>
                <a:ext cx="187452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04E9E1CE-7DC4-4781-5FB2-6D3FAD776E42}"/>
                  </a:ext>
                </a:extLst>
              </p14:cNvPr>
              <p14:cNvContentPartPr/>
              <p14:nvPr/>
            </p14:nvContentPartPr>
            <p14:xfrm>
              <a:off x="6222478" y="3466847"/>
              <a:ext cx="4891680" cy="50760"/>
            </p14:xfrm>
          </p:contentPart>
        </mc:Choice>
        <mc:Fallback xmlns="">
          <p:pic>
            <p:nvPicPr>
              <p:cNvPr id="7" name="Ink 6">
                <a:extLst>
                  <a:ext uri="{FF2B5EF4-FFF2-40B4-BE49-F238E27FC236}">
                    <a16:creationId xmlns:a16="http://schemas.microsoft.com/office/drawing/2014/main" id="{04E9E1CE-7DC4-4781-5FB2-6D3FAD776E42}"/>
                  </a:ext>
                </a:extLst>
              </p:cNvPr>
              <p:cNvPicPr/>
              <p:nvPr/>
            </p:nvPicPr>
            <p:blipFill>
              <a:blip r:embed="rId10"/>
              <a:stretch>
                <a:fillRect/>
              </a:stretch>
            </p:blipFill>
            <p:spPr>
              <a:xfrm>
                <a:off x="6186478" y="3394847"/>
                <a:ext cx="496332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Ink 7">
                <a:extLst>
                  <a:ext uri="{FF2B5EF4-FFF2-40B4-BE49-F238E27FC236}">
                    <a16:creationId xmlns:a16="http://schemas.microsoft.com/office/drawing/2014/main" id="{2E30CBF2-7C28-5409-D69F-586E164AFE34}"/>
                  </a:ext>
                </a:extLst>
              </p14:cNvPr>
              <p14:cNvContentPartPr/>
              <p14:nvPr/>
            </p14:nvContentPartPr>
            <p14:xfrm>
              <a:off x="6198358" y="3586007"/>
              <a:ext cx="1448280" cy="24120"/>
            </p14:xfrm>
          </p:contentPart>
        </mc:Choice>
        <mc:Fallback xmlns="">
          <p:pic>
            <p:nvPicPr>
              <p:cNvPr id="8" name="Ink 7">
                <a:extLst>
                  <a:ext uri="{FF2B5EF4-FFF2-40B4-BE49-F238E27FC236}">
                    <a16:creationId xmlns:a16="http://schemas.microsoft.com/office/drawing/2014/main" id="{2E30CBF2-7C28-5409-D69F-586E164AFE34}"/>
                  </a:ext>
                </a:extLst>
              </p:cNvPr>
              <p:cNvPicPr/>
              <p:nvPr/>
            </p:nvPicPr>
            <p:blipFill>
              <a:blip r:embed="rId12"/>
              <a:stretch>
                <a:fillRect/>
              </a:stretch>
            </p:blipFill>
            <p:spPr>
              <a:xfrm>
                <a:off x="6162718" y="3514367"/>
                <a:ext cx="151992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Ink 8">
                <a:extLst>
                  <a:ext uri="{FF2B5EF4-FFF2-40B4-BE49-F238E27FC236}">
                    <a16:creationId xmlns:a16="http://schemas.microsoft.com/office/drawing/2014/main" id="{EE681488-D49E-0E45-6507-B3C94B159178}"/>
                  </a:ext>
                </a:extLst>
              </p14:cNvPr>
              <p14:cNvContentPartPr/>
              <p14:nvPr/>
            </p14:nvContentPartPr>
            <p14:xfrm>
              <a:off x="7658878" y="3609767"/>
              <a:ext cx="360" cy="360"/>
            </p14:xfrm>
          </p:contentPart>
        </mc:Choice>
        <mc:Fallback xmlns="">
          <p:pic>
            <p:nvPicPr>
              <p:cNvPr id="9" name="Ink 8">
                <a:extLst>
                  <a:ext uri="{FF2B5EF4-FFF2-40B4-BE49-F238E27FC236}">
                    <a16:creationId xmlns:a16="http://schemas.microsoft.com/office/drawing/2014/main" id="{EE681488-D49E-0E45-6507-B3C94B159178}"/>
                  </a:ext>
                </a:extLst>
              </p:cNvPr>
              <p:cNvPicPr/>
              <p:nvPr/>
            </p:nvPicPr>
            <p:blipFill>
              <a:blip r:embed="rId14"/>
              <a:stretch>
                <a:fillRect/>
              </a:stretch>
            </p:blipFill>
            <p:spPr>
              <a:xfrm>
                <a:off x="7623238" y="3537767"/>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 name="Ink 9">
                <a:extLst>
                  <a:ext uri="{FF2B5EF4-FFF2-40B4-BE49-F238E27FC236}">
                    <a16:creationId xmlns:a16="http://schemas.microsoft.com/office/drawing/2014/main" id="{B63C8CD9-C9C4-AD40-C71E-01A6A4617ECA}"/>
                  </a:ext>
                </a:extLst>
              </p14:cNvPr>
              <p14:cNvContentPartPr/>
              <p14:nvPr/>
            </p14:nvContentPartPr>
            <p14:xfrm>
              <a:off x="7647358" y="3573407"/>
              <a:ext cx="1229400" cy="60480"/>
            </p14:xfrm>
          </p:contentPart>
        </mc:Choice>
        <mc:Fallback xmlns="">
          <p:pic>
            <p:nvPicPr>
              <p:cNvPr id="10" name="Ink 9">
                <a:extLst>
                  <a:ext uri="{FF2B5EF4-FFF2-40B4-BE49-F238E27FC236}">
                    <a16:creationId xmlns:a16="http://schemas.microsoft.com/office/drawing/2014/main" id="{B63C8CD9-C9C4-AD40-C71E-01A6A4617ECA}"/>
                  </a:ext>
                </a:extLst>
              </p:cNvPr>
              <p:cNvPicPr/>
              <p:nvPr/>
            </p:nvPicPr>
            <p:blipFill>
              <a:blip r:embed="rId16"/>
              <a:stretch>
                <a:fillRect/>
              </a:stretch>
            </p:blipFill>
            <p:spPr>
              <a:xfrm>
                <a:off x="7611358" y="3501767"/>
                <a:ext cx="130104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 name="Ink 10">
                <a:extLst>
                  <a:ext uri="{FF2B5EF4-FFF2-40B4-BE49-F238E27FC236}">
                    <a16:creationId xmlns:a16="http://schemas.microsoft.com/office/drawing/2014/main" id="{8D21085F-86C9-88BD-32BF-7AEDA3C60089}"/>
                  </a:ext>
                </a:extLst>
              </p14:cNvPr>
              <p14:cNvContentPartPr/>
              <p14:nvPr/>
            </p14:nvContentPartPr>
            <p14:xfrm>
              <a:off x="8051278" y="3632807"/>
              <a:ext cx="1566360" cy="25560"/>
            </p14:xfrm>
          </p:contentPart>
        </mc:Choice>
        <mc:Fallback xmlns="">
          <p:pic>
            <p:nvPicPr>
              <p:cNvPr id="11" name="Ink 10">
                <a:extLst>
                  <a:ext uri="{FF2B5EF4-FFF2-40B4-BE49-F238E27FC236}">
                    <a16:creationId xmlns:a16="http://schemas.microsoft.com/office/drawing/2014/main" id="{8D21085F-86C9-88BD-32BF-7AEDA3C60089}"/>
                  </a:ext>
                </a:extLst>
              </p:cNvPr>
              <p:cNvPicPr/>
              <p:nvPr/>
            </p:nvPicPr>
            <p:blipFill>
              <a:blip r:embed="rId18"/>
              <a:stretch>
                <a:fillRect/>
              </a:stretch>
            </p:blipFill>
            <p:spPr>
              <a:xfrm>
                <a:off x="8015638" y="3561167"/>
                <a:ext cx="163800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Ink 12">
                <a:extLst>
                  <a:ext uri="{FF2B5EF4-FFF2-40B4-BE49-F238E27FC236}">
                    <a16:creationId xmlns:a16="http://schemas.microsoft.com/office/drawing/2014/main" id="{B04D8B9B-C183-3023-39EB-6A5E9BBEFF6B}"/>
                  </a:ext>
                </a:extLst>
              </p14:cNvPr>
              <p14:cNvContentPartPr/>
              <p14:nvPr/>
            </p14:nvContentPartPr>
            <p14:xfrm>
              <a:off x="8882518" y="3550007"/>
              <a:ext cx="153360" cy="12600"/>
            </p14:xfrm>
          </p:contentPart>
        </mc:Choice>
        <mc:Fallback xmlns="">
          <p:pic>
            <p:nvPicPr>
              <p:cNvPr id="13" name="Ink 12">
                <a:extLst>
                  <a:ext uri="{FF2B5EF4-FFF2-40B4-BE49-F238E27FC236}">
                    <a16:creationId xmlns:a16="http://schemas.microsoft.com/office/drawing/2014/main" id="{B04D8B9B-C183-3023-39EB-6A5E9BBEFF6B}"/>
                  </a:ext>
                </a:extLst>
              </p:cNvPr>
              <p:cNvPicPr/>
              <p:nvPr/>
            </p:nvPicPr>
            <p:blipFill>
              <a:blip r:embed="rId20"/>
              <a:stretch>
                <a:fillRect/>
              </a:stretch>
            </p:blipFill>
            <p:spPr>
              <a:xfrm>
                <a:off x="8846878" y="3478007"/>
                <a:ext cx="22500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Ink 13">
                <a:extLst>
                  <a:ext uri="{FF2B5EF4-FFF2-40B4-BE49-F238E27FC236}">
                    <a16:creationId xmlns:a16="http://schemas.microsoft.com/office/drawing/2014/main" id="{42A2A68E-3F83-D351-9957-2C2AD9D1A4D8}"/>
                  </a:ext>
                </a:extLst>
              </p14:cNvPr>
              <p14:cNvContentPartPr/>
              <p14:nvPr/>
            </p14:nvContentPartPr>
            <p14:xfrm>
              <a:off x="913918" y="3525887"/>
              <a:ext cx="1709280" cy="36360"/>
            </p14:xfrm>
          </p:contentPart>
        </mc:Choice>
        <mc:Fallback xmlns="">
          <p:pic>
            <p:nvPicPr>
              <p:cNvPr id="14" name="Ink 13">
                <a:extLst>
                  <a:ext uri="{FF2B5EF4-FFF2-40B4-BE49-F238E27FC236}">
                    <a16:creationId xmlns:a16="http://schemas.microsoft.com/office/drawing/2014/main" id="{42A2A68E-3F83-D351-9957-2C2AD9D1A4D8}"/>
                  </a:ext>
                </a:extLst>
              </p:cNvPr>
              <p:cNvPicPr/>
              <p:nvPr/>
            </p:nvPicPr>
            <p:blipFill>
              <a:blip r:embed="rId22"/>
              <a:stretch>
                <a:fillRect/>
              </a:stretch>
            </p:blipFill>
            <p:spPr>
              <a:xfrm>
                <a:off x="878278" y="3454247"/>
                <a:ext cx="1780920" cy="180000"/>
              </a:xfrm>
              <a:prstGeom prst="rect">
                <a:avLst/>
              </a:prstGeom>
            </p:spPr>
          </p:pic>
        </mc:Fallback>
      </mc:AlternateContent>
    </p:spTree>
    <p:extLst>
      <p:ext uri="{BB962C8B-B14F-4D97-AF65-F5344CB8AC3E}">
        <p14:creationId xmlns:p14="http://schemas.microsoft.com/office/powerpoint/2010/main" val="3134315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14005-77DA-40A6-8422-38EDB2CE831F}"/>
              </a:ext>
            </a:extLst>
          </p:cNvPr>
          <p:cNvSpPr>
            <a:spLocks noGrp="1"/>
          </p:cNvSpPr>
          <p:nvPr>
            <p:ph type="title"/>
          </p:nvPr>
        </p:nvSpPr>
        <p:spPr/>
        <p:txBody>
          <a:bodyPr>
            <a:normAutofit/>
          </a:bodyPr>
          <a:lstStyle/>
          <a:p>
            <a:r>
              <a:rPr lang="en-US" sz="5400" dirty="0">
                <a:latin typeface="Calibri Light" panose="020F0302020204030204" pitchFamily="34" charset="0"/>
                <a:cs typeface="Calibri Light" panose="020F0302020204030204" pitchFamily="34" charset="0"/>
              </a:rPr>
              <a:t>What are not limited submissions</a:t>
            </a:r>
            <a:endParaRPr lang="en-US" sz="5400" dirty="0">
              <a:latin typeface="Georgia" panose="02040502050405020303" pitchFamily="18" charset="0"/>
            </a:endParaRPr>
          </a:p>
        </p:txBody>
      </p:sp>
      <p:sp>
        <p:nvSpPr>
          <p:cNvPr id="3" name="Subtitle 2">
            <a:extLst>
              <a:ext uri="{FF2B5EF4-FFF2-40B4-BE49-F238E27FC236}">
                <a16:creationId xmlns:a16="http://schemas.microsoft.com/office/drawing/2014/main" id="{17459A1B-F24E-4185-91DB-466694896902}"/>
              </a:ext>
            </a:extLst>
          </p:cNvPr>
          <p:cNvSpPr>
            <a:spLocks noGrp="1"/>
          </p:cNvSpPr>
          <p:nvPr>
            <p:ph idx="1"/>
          </p:nvPr>
        </p:nvSpPr>
        <p:spPr>
          <a:xfrm>
            <a:off x="838200" y="1875052"/>
            <a:ext cx="10515600" cy="4159988"/>
          </a:xfrm>
        </p:spPr>
        <p:txBody>
          <a:bodyPr/>
          <a:lstStyle/>
          <a:p>
            <a:r>
              <a:rPr lang="en-US" sz="2800" dirty="0">
                <a:effectLst/>
                <a:latin typeface="Calibri" panose="020F0502020204030204" pitchFamily="34" charset="0"/>
                <a:ea typeface="Calibri" panose="020F0502020204030204" pitchFamily="34" charset="0"/>
                <a:cs typeface="Times New Roman" panose="02020603050405020304" pitchFamily="18" charset="0"/>
              </a:rPr>
              <a:t>NIH language on each proposal needing to be unique</a:t>
            </a:r>
          </a:p>
          <a:p>
            <a:pPr marL="0" indent="0">
              <a:buNone/>
            </a:pPr>
            <a:r>
              <a:rPr lang="en-US" dirty="0">
                <a:latin typeface="Calibri" panose="020F0502020204030204" pitchFamily="34" charset="0"/>
                <a:cs typeface="Times New Roman" panose="02020603050405020304" pitchFamily="18" charset="0"/>
              </a:rPr>
              <a:t>	</a:t>
            </a:r>
          </a:p>
          <a:p>
            <a:pPr marL="0" indent="0">
              <a:buNone/>
            </a:pPr>
            <a:endParaRPr lang="en-US" dirty="0">
              <a:latin typeface="Calibri" panose="020F0502020204030204" pitchFamily="34" charset="0"/>
              <a:cs typeface="Times New Roman" panose="02020603050405020304" pitchFamily="18" charset="0"/>
            </a:endParaRPr>
          </a:p>
          <a:p>
            <a:pPr marL="0" indent="0">
              <a:buNone/>
            </a:pPr>
            <a:endParaRPr lang="en-US" dirty="0">
              <a:latin typeface="Calibri" panose="020F0502020204030204" pitchFamily="34" charset="0"/>
              <a:cs typeface="Times New Roman" panose="02020603050405020304" pitchFamily="18" charset="0"/>
            </a:endParaRPr>
          </a:p>
          <a:p>
            <a:pPr marL="0" indent="0">
              <a:buNone/>
            </a:pPr>
            <a:endParaRPr lang="en-US" dirty="0">
              <a:latin typeface="Calibri" panose="020F0502020204030204" pitchFamily="34" charset="0"/>
              <a:cs typeface="Times New Roman" panose="02020603050405020304" pitchFamily="18" charset="0"/>
            </a:endParaRPr>
          </a:p>
          <a:p>
            <a:pPr marL="0" indent="0">
              <a:buNone/>
            </a:pPr>
            <a:endParaRPr lang="en-US" dirty="0">
              <a:latin typeface="Calibri" panose="020F0502020204030204" pitchFamily="34" charset="0"/>
              <a:cs typeface="Times New Roman" panose="02020603050405020304" pitchFamily="18" charset="0"/>
            </a:endParaRPr>
          </a:p>
          <a:p>
            <a:r>
              <a:rPr lang="en-US" dirty="0">
                <a:latin typeface="Calibri" panose="020F0502020204030204" pitchFamily="34" charset="0"/>
                <a:cs typeface="Times New Roman" panose="02020603050405020304" pitchFamily="18" charset="0"/>
              </a:rPr>
              <a:t>One per PI is not limited</a:t>
            </a:r>
          </a:p>
          <a:p>
            <a:pPr marL="0" indent="0">
              <a:buNone/>
            </a:pPr>
            <a:endParaRPr lang="en-US" dirty="0">
              <a:latin typeface="Georgia" panose="02040502050405020303" pitchFamily="18" charset="0"/>
            </a:endParaRPr>
          </a:p>
        </p:txBody>
      </p:sp>
      <p:sp>
        <p:nvSpPr>
          <p:cNvPr id="4" name="Slide Number Placeholder 3">
            <a:extLst>
              <a:ext uri="{FF2B5EF4-FFF2-40B4-BE49-F238E27FC236}">
                <a16:creationId xmlns:a16="http://schemas.microsoft.com/office/drawing/2014/main" id="{774B8F9E-1AA7-4A3B-A56E-E1990EDCF93A}"/>
              </a:ext>
            </a:extLst>
          </p:cNvPr>
          <p:cNvSpPr>
            <a:spLocks noGrp="1"/>
          </p:cNvSpPr>
          <p:nvPr>
            <p:ph type="sldNum" sz="quarter" idx="12"/>
          </p:nvPr>
        </p:nvSpPr>
        <p:spPr/>
        <p:txBody>
          <a:bodyPr/>
          <a:lstStyle/>
          <a:p>
            <a:fld id="{6FF4E196-A010-480C-A078-61D4EF757EA8}" type="slidenum">
              <a:rPr lang="en-US" smtClean="0"/>
              <a:t>11</a:t>
            </a:fld>
            <a:endParaRPr lang="en-US"/>
          </a:p>
        </p:txBody>
      </p:sp>
      <p:pic>
        <p:nvPicPr>
          <p:cNvPr id="6" name="Picture 5">
            <a:extLst>
              <a:ext uri="{FF2B5EF4-FFF2-40B4-BE49-F238E27FC236}">
                <a16:creationId xmlns:a16="http://schemas.microsoft.com/office/drawing/2014/main" id="{04D7B713-C37C-32FF-6135-1C574E69EFA7}"/>
              </a:ext>
            </a:extLst>
          </p:cNvPr>
          <p:cNvPicPr>
            <a:picLocks noChangeAspect="1"/>
          </p:cNvPicPr>
          <p:nvPr/>
        </p:nvPicPr>
        <p:blipFill>
          <a:blip r:embed="rId3"/>
          <a:stretch>
            <a:fillRect/>
          </a:stretch>
        </p:blipFill>
        <p:spPr>
          <a:xfrm>
            <a:off x="838200" y="2705705"/>
            <a:ext cx="10188349" cy="1866900"/>
          </a:xfrm>
          <a:prstGeom prst="rect">
            <a:avLst/>
          </a:prstGeom>
        </p:spPr>
      </p:pic>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320D4DC3-F6EB-A9E5-892D-01982CFE65C3}"/>
                  </a:ext>
                </a:extLst>
              </p14:cNvPr>
              <p14:cNvContentPartPr/>
              <p14:nvPr/>
            </p14:nvContentPartPr>
            <p14:xfrm>
              <a:off x="999176" y="3422143"/>
              <a:ext cx="5900040" cy="46080"/>
            </p14:xfrm>
          </p:contentPart>
        </mc:Choice>
        <mc:Fallback xmlns="">
          <p:pic>
            <p:nvPicPr>
              <p:cNvPr id="8" name="Ink 7">
                <a:extLst>
                  <a:ext uri="{FF2B5EF4-FFF2-40B4-BE49-F238E27FC236}">
                    <a16:creationId xmlns:a16="http://schemas.microsoft.com/office/drawing/2014/main" id="{320D4DC3-F6EB-A9E5-892D-01982CFE65C3}"/>
                  </a:ext>
                </a:extLst>
              </p:cNvPr>
              <p:cNvPicPr/>
              <p:nvPr/>
            </p:nvPicPr>
            <p:blipFill>
              <a:blip r:embed="rId5"/>
              <a:stretch>
                <a:fillRect/>
              </a:stretch>
            </p:blipFill>
            <p:spPr>
              <a:xfrm>
                <a:off x="963176" y="3350143"/>
                <a:ext cx="597168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2F35793B-BD71-12CD-5FB7-29A66945F06C}"/>
                  </a:ext>
                </a:extLst>
              </p14:cNvPr>
              <p14:cNvContentPartPr/>
              <p14:nvPr/>
            </p14:nvContentPartPr>
            <p14:xfrm>
              <a:off x="988736" y="3709423"/>
              <a:ext cx="4889880" cy="44640"/>
            </p14:xfrm>
          </p:contentPart>
        </mc:Choice>
        <mc:Fallback xmlns="">
          <p:pic>
            <p:nvPicPr>
              <p:cNvPr id="9" name="Ink 8">
                <a:extLst>
                  <a:ext uri="{FF2B5EF4-FFF2-40B4-BE49-F238E27FC236}">
                    <a16:creationId xmlns:a16="http://schemas.microsoft.com/office/drawing/2014/main" id="{2F35793B-BD71-12CD-5FB7-29A66945F06C}"/>
                  </a:ext>
                </a:extLst>
              </p:cNvPr>
              <p:cNvPicPr/>
              <p:nvPr/>
            </p:nvPicPr>
            <p:blipFill>
              <a:blip r:embed="rId7"/>
              <a:stretch>
                <a:fillRect/>
              </a:stretch>
            </p:blipFill>
            <p:spPr>
              <a:xfrm>
                <a:off x="952736" y="3637423"/>
                <a:ext cx="4961520" cy="188280"/>
              </a:xfrm>
              <a:prstGeom prst="rect">
                <a:avLst/>
              </a:prstGeom>
            </p:spPr>
          </p:pic>
        </mc:Fallback>
      </mc:AlternateContent>
    </p:spTree>
    <p:extLst>
      <p:ext uri="{BB962C8B-B14F-4D97-AF65-F5344CB8AC3E}">
        <p14:creationId xmlns:p14="http://schemas.microsoft.com/office/powerpoint/2010/main" val="3289430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14005-77DA-40A6-8422-38EDB2CE831F}"/>
              </a:ext>
            </a:extLst>
          </p:cNvPr>
          <p:cNvSpPr>
            <a:spLocks noGrp="1"/>
          </p:cNvSpPr>
          <p:nvPr>
            <p:ph type="title"/>
          </p:nvPr>
        </p:nvSpPr>
        <p:spPr/>
        <p:txBody>
          <a:bodyPr>
            <a:normAutofit fontScale="90000"/>
          </a:bodyPr>
          <a:lstStyle/>
          <a:p>
            <a:r>
              <a:rPr lang="en-US" sz="5400" dirty="0">
                <a:latin typeface="Calibri Light" panose="020F0302020204030204" pitchFamily="34" charset="0"/>
                <a:cs typeface="Calibri Light" panose="020F0302020204030204" pitchFamily="34" charset="0"/>
              </a:rPr>
              <a:t>Who manages these at UW-Madison?</a:t>
            </a:r>
            <a:endParaRPr lang="en-US" sz="5400" dirty="0">
              <a:latin typeface="Georgia" panose="02040502050405020303" pitchFamily="18" charset="0"/>
            </a:endParaRPr>
          </a:p>
        </p:txBody>
      </p:sp>
      <p:sp>
        <p:nvSpPr>
          <p:cNvPr id="3" name="Subtitle 2">
            <a:extLst>
              <a:ext uri="{FF2B5EF4-FFF2-40B4-BE49-F238E27FC236}">
                <a16:creationId xmlns:a16="http://schemas.microsoft.com/office/drawing/2014/main" id="{17459A1B-F24E-4185-91DB-466694896902}"/>
              </a:ext>
            </a:extLst>
          </p:cNvPr>
          <p:cNvSpPr>
            <a:spLocks noGrp="1"/>
          </p:cNvSpPr>
          <p:nvPr>
            <p:ph idx="1"/>
          </p:nvPr>
        </p:nvSpPr>
        <p:spPr>
          <a:xfrm>
            <a:off x="838200" y="1875052"/>
            <a:ext cx="10602686" cy="4344708"/>
          </a:xfrm>
        </p:spPr>
        <p:txBody>
          <a:bodyPr/>
          <a:lstStyle/>
          <a:p>
            <a:r>
              <a:rPr lang="en-US" sz="2800" dirty="0">
                <a:effectLst/>
                <a:latin typeface="Calibri" panose="020F0502020204030204" pitchFamily="34" charset="0"/>
                <a:ea typeface="Calibri" panose="020F0502020204030204" pitchFamily="34" charset="0"/>
                <a:cs typeface="Times New Roman" panose="02020603050405020304" pitchFamily="18" charset="0"/>
              </a:rPr>
              <a:t>OVCR </a:t>
            </a:r>
          </a:p>
          <a:p>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sz="2800" dirty="0">
                <a:effectLst/>
                <a:latin typeface="Calibri" panose="020F0502020204030204" pitchFamily="34" charset="0"/>
                <a:ea typeface="Calibri" panose="020F0502020204030204" pitchFamily="34" charset="0"/>
                <a:cs typeface="Times New Roman" panose="02020603050405020304" pitchFamily="18" charset="0"/>
              </a:rPr>
              <a:t>Exceptions:</a:t>
            </a:r>
          </a:p>
          <a:p>
            <a:pPr lvl="1"/>
            <a:r>
              <a:rPr lang="en-US" dirty="0">
                <a:latin typeface="Calibri" panose="020F0502020204030204" pitchFamily="34" charset="0"/>
                <a:ea typeface="Calibri" panose="020F0502020204030204" pitchFamily="34" charset="0"/>
                <a:cs typeface="Times New Roman" panose="02020603050405020304" pitchFamily="18" charset="0"/>
              </a:rPr>
              <a:t>When anticipated applications are from one school/college or department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en-US" dirty="0">
                <a:latin typeface="Calibri" panose="020F0502020204030204" pitchFamily="34" charset="0"/>
                <a:ea typeface="Calibri" panose="020F0502020204030204" pitchFamily="34" charset="0"/>
                <a:cs typeface="Times New Roman" panose="02020603050405020304" pitchFamily="18" charset="0"/>
              </a:rPr>
              <a:t>Hartwell Foundation, Lily’s Fund</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latin typeface="Calibri" panose="020F0502020204030204" pitchFamily="34" charset="0"/>
              <a:cs typeface="Times New Roman" panose="02020603050405020304" pitchFamily="18" charset="0"/>
            </a:endParaRPr>
          </a:p>
          <a:p>
            <a:r>
              <a:rPr lang="en-US" dirty="0">
                <a:latin typeface="Calibri" panose="020F0502020204030204" pitchFamily="34" charset="0"/>
                <a:cs typeface="Times New Roman" panose="02020603050405020304" pitchFamily="18" charset="0"/>
              </a:rPr>
              <a:t>AVCs decide on who manages</a:t>
            </a:r>
            <a:endParaRPr lang="en-US" dirty="0">
              <a:latin typeface="Georgia" panose="02040502050405020303" pitchFamily="18" charset="0"/>
            </a:endParaRPr>
          </a:p>
        </p:txBody>
      </p:sp>
      <p:sp>
        <p:nvSpPr>
          <p:cNvPr id="4" name="Slide Number Placeholder 3">
            <a:extLst>
              <a:ext uri="{FF2B5EF4-FFF2-40B4-BE49-F238E27FC236}">
                <a16:creationId xmlns:a16="http://schemas.microsoft.com/office/drawing/2014/main" id="{774B8F9E-1AA7-4A3B-A56E-E1990EDCF93A}"/>
              </a:ext>
            </a:extLst>
          </p:cNvPr>
          <p:cNvSpPr>
            <a:spLocks noGrp="1"/>
          </p:cNvSpPr>
          <p:nvPr>
            <p:ph type="sldNum" sz="quarter" idx="12"/>
          </p:nvPr>
        </p:nvSpPr>
        <p:spPr/>
        <p:txBody>
          <a:bodyPr/>
          <a:lstStyle/>
          <a:p>
            <a:fld id="{6FF4E196-A010-480C-A078-61D4EF757EA8}" type="slidenum">
              <a:rPr lang="en-US" smtClean="0"/>
              <a:t>12</a:t>
            </a:fld>
            <a:endParaRPr lang="en-US"/>
          </a:p>
        </p:txBody>
      </p:sp>
      <p:pic>
        <p:nvPicPr>
          <p:cNvPr id="7" name="Picture 6">
            <a:extLst>
              <a:ext uri="{FF2B5EF4-FFF2-40B4-BE49-F238E27FC236}">
                <a16:creationId xmlns:a16="http://schemas.microsoft.com/office/drawing/2014/main" id="{AB1994C5-A527-A16E-5EAD-6E5537C0821B}"/>
              </a:ext>
            </a:extLst>
          </p:cNvPr>
          <p:cNvPicPr>
            <a:picLocks noChangeAspect="1"/>
          </p:cNvPicPr>
          <p:nvPr/>
        </p:nvPicPr>
        <p:blipFill>
          <a:blip r:embed="rId3"/>
          <a:stretch>
            <a:fillRect/>
          </a:stretch>
        </p:blipFill>
        <p:spPr>
          <a:xfrm>
            <a:off x="4250871" y="1981440"/>
            <a:ext cx="3690258" cy="1153206"/>
          </a:xfrm>
          <a:prstGeom prst="rect">
            <a:avLst/>
          </a:prstGeom>
        </p:spPr>
      </p:pic>
    </p:spTree>
    <p:extLst>
      <p:ext uri="{BB962C8B-B14F-4D97-AF65-F5344CB8AC3E}">
        <p14:creationId xmlns:p14="http://schemas.microsoft.com/office/powerpoint/2010/main" val="2572535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D783E-EB97-5E08-B93C-631F45903FC4}"/>
              </a:ext>
            </a:extLst>
          </p:cNvPr>
          <p:cNvSpPr>
            <a:spLocks noGrp="1"/>
          </p:cNvSpPr>
          <p:nvPr>
            <p:ph type="title"/>
          </p:nvPr>
        </p:nvSpPr>
        <p:spPr/>
        <p:txBody>
          <a:bodyPr>
            <a:normAutofit/>
          </a:bodyPr>
          <a:lstStyle/>
          <a:p>
            <a:r>
              <a:rPr lang="en-US" sz="5400" dirty="0">
                <a:latin typeface="Calibri Light" panose="020F0302020204030204" pitchFamily="34" charset="0"/>
                <a:ea typeface="Calibri Light" panose="020F0302020204030204" pitchFamily="34" charset="0"/>
                <a:cs typeface="Calibri Light" panose="020F0302020204030204" pitchFamily="34" charset="0"/>
              </a:rPr>
              <a:t>Process</a:t>
            </a:r>
            <a:r>
              <a:rPr lang="en-US" sz="5400" dirty="0"/>
              <a:t> </a:t>
            </a:r>
          </a:p>
        </p:txBody>
      </p:sp>
      <p:pic>
        <p:nvPicPr>
          <p:cNvPr id="6" name="Content Placeholder 5" descr="Thumbtack on a calendar date">
            <a:extLst>
              <a:ext uri="{FF2B5EF4-FFF2-40B4-BE49-F238E27FC236}">
                <a16:creationId xmlns:a16="http://schemas.microsoft.com/office/drawing/2014/main" id="{4F222E08-FCC5-70ED-1FCE-A5A3E41BBBD9}"/>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31700" y="1825625"/>
            <a:ext cx="6528600" cy="4351338"/>
          </a:xfrm>
        </p:spPr>
      </p:pic>
      <p:sp>
        <p:nvSpPr>
          <p:cNvPr id="4" name="Slide Number Placeholder 3">
            <a:extLst>
              <a:ext uri="{FF2B5EF4-FFF2-40B4-BE49-F238E27FC236}">
                <a16:creationId xmlns:a16="http://schemas.microsoft.com/office/drawing/2014/main" id="{5E185FC7-EAF8-0182-AE4B-D73674A85EA1}"/>
              </a:ext>
            </a:extLst>
          </p:cNvPr>
          <p:cNvSpPr>
            <a:spLocks noGrp="1"/>
          </p:cNvSpPr>
          <p:nvPr>
            <p:ph type="sldNum" sz="quarter" idx="12"/>
          </p:nvPr>
        </p:nvSpPr>
        <p:spPr/>
        <p:txBody>
          <a:bodyPr/>
          <a:lstStyle/>
          <a:p>
            <a:fld id="{6FF4E196-A010-480C-A078-61D4EF757EA8}" type="slidenum">
              <a:rPr lang="en-US" smtClean="0"/>
              <a:t>13</a:t>
            </a:fld>
            <a:endParaRPr lang="en-US"/>
          </a:p>
        </p:txBody>
      </p:sp>
    </p:spTree>
    <p:extLst>
      <p:ext uri="{BB962C8B-B14F-4D97-AF65-F5344CB8AC3E}">
        <p14:creationId xmlns:p14="http://schemas.microsoft.com/office/powerpoint/2010/main" val="5327286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F3441-E147-AC74-AF59-9559348854A7}"/>
              </a:ext>
            </a:extLst>
          </p:cNvPr>
          <p:cNvSpPr>
            <a:spLocks noGrp="1"/>
          </p:cNvSpPr>
          <p:nvPr>
            <p:ph type="title"/>
          </p:nvPr>
        </p:nvSpPr>
        <p:spPr/>
        <p:txBody>
          <a:bodyPr>
            <a:normAutofit/>
          </a:bodyPr>
          <a:lstStyle/>
          <a:p>
            <a:r>
              <a:rPr lang="en-US" sz="5400" dirty="0">
                <a:latin typeface="Calibri Light" panose="020F0302020204030204" pitchFamily="34" charset="0"/>
                <a:cs typeface="Calibri Light" panose="020F0302020204030204" pitchFamily="34" charset="0"/>
              </a:rPr>
              <a:t>Process</a:t>
            </a:r>
            <a:endParaRPr lang="en-US" sz="5400" dirty="0"/>
          </a:p>
        </p:txBody>
      </p:sp>
      <p:sp>
        <p:nvSpPr>
          <p:cNvPr id="3" name="Content Placeholder 2">
            <a:extLst>
              <a:ext uri="{FF2B5EF4-FFF2-40B4-BE49-F238E27FC236}">
                <a16:creationId xmlns:a16="http://schemas.microsoft.com/office/drawing/2014/main" id="{84F975A1-98D5-1365-81F0-41C63255AF40}"/>
              </a:ext>
            </a:extLst>
          </p:cNvPr>
          <p:cNvSpPr>
            <a:spLocks noGrp="1"/>
          </p:cNvSpPr>
          <p:nvPr>
            <p:ph idx="1"/>
          </p:nvPr>
        </p:nvSpPr>
        <p:spPr/>
        <p:txBody>
          <a:bodyPr/>
          <a:lstStyle/>
          <a:p>
            <a:r>
              <a:rPr lang="en-US" sz="2800" dirty="0">
                <a:effectLst/>
                <a:latin typeface="Calibri" panose="020F0502020204030204" pitchFamily="34" charset="0"/>
                <a:ea typeface="Calibri" panose="020F0502020204030204" pitchFamily="34" charset="0"/>
                <a:cs typeface="Times New Roman" panose="02020603050405020304" pitchFamily="18" charset="0"/>
              </a:rPr>
              <a:t>OVCR Internal Competitions </a:t>
            </a:r>
            <a:r>
              <a:rPr lang="en-US" sz="2800" dirty="0">
                <a:effectLst/>
                <a:latin typeface="Calibri" panose="020F0502020204030204" pitchFamily="34" charset="0"/>
                <a:ea typeface="Calibri" panose="020F0502020204030204" pitchFamily="34" charset="0"/>
                <a:cs typeface="Times New Roman" panose="02020603050405020304" pitchFamily="18" charset="0"/>
                <a:hlinkClick r:id="rId3"/>
              </a:rPr>
              <a:t>Website</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Footer Placeholder 3">
            <a:extLst>
              <a:ext uri="{FF2B5EF4-FFF2-40B4-BE49-F238E27FC236}">
                <a16:creationId xmlns:a16="http://schemas.microsoft.com/office/drawing/2014/main" id="{27401ACA-CF9C-D484-5C48-2DFF0003D47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5940F72-A6B1-F8D8-37D6-97F039332C5E}"/>
              </a:ext>
            </a:extLst>
          </p:cNvPr>
          <p:cNvSpPr>
            <a:spLocks noGrp="1"/>
          </p:cNvSpPr>
          <p:nvPr>
            <p:ph type="sldNum" sz="quarter" idx="12"/>
          </p:nvPr>
        </p:nvSpPr>
        <p:spPr/>
        <p:txBody>
          <a:bodyPr/>
          <a:lstStyle/>
          <a:p>
            <a:fld id="{6FF4E196-A010-480C-A078-61D4EF757EA8}" type="slidenum">
              <a:rPr lang="en-US" smtClean="0"/>
              <a:t>14</a:t>
            </a:fld>
            <a:endParaRPr lang="en-US"/>
          </a:p>
        </p:txBody>
      </p:sp>
      <p:pic>
        <p:nvPicPr>
          <p:cNvPr id="7" name="Picture 6">
            <a:extLst>
              <a:ext uri="{FF2B5EF4-FFF2-40B4-BE49-F238E27FC236}">
                <a16:creationId xmlns:a16="http://schemas.microsoft.com/office/drawing/2014/main" id="{B284870B-FAA9-F885-22B5-3FEDC9E49FF3}"/>
              </a:ext>
            </a:extLst>
          </p:cNvPr>
          <p:cNvPicPr>
            <a:picLocks noChangeAspect="1"/>
          </p:cNvPicPr>
          <p:nvPr/>
        </p:nvPicPr>
        <p:blipFill>
          <a:blip r:embed="rId4"/>
          <a:stretch>
            <a:fillRect/>
          </a:stretch>
        </p:blipFill>
        <p:spPr>
          <a:xfrm>
            <a:off x="3702050" y="2388393"/>
            <a:ext cx="4787900" cy="3878263"/>
          </a:xfrm>
          <a:prstGeom prst="rect">
            <a:avLst/>
          </a:prstGeom>
        </p:spPr>
      </p:pic>
    </p:spTree>
    <p:extLst>
      <p:ext uri="{BB962C8B-B14F-4D97-AF65-F5344CB8AC3E}">
        <p14:creationId xmlns:p14="http://schemas.microsoft.com/office/powerpoint/2010/main" val="400524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6CE03-F825-C8D5-0170-26FE46D7CFCD}"/>
              </a:ext>
            </a:extLst>
          </p:cNvPr>
          <p:cNvSpPr>
            <a:spLocks noGrp="1"/>
          </p:cNvSpPr>
          <p:nvPr>
            <p:ph type="title"/>
          </p:nvPr>
        </p:nvSpPr>
        <p:spPr/>
        <p:txBody>
          <a:bodyPr>
            <a:normAutofit/>
          </a:bodyPr>
          <a:lstStyle/>
          <a:p>
            <a:r>
              <a:rPr lang="en-US" sz="5400" dirty="0">
                <a:latin typeface="Calibri Light" panose="020F0302020204030204" pitchFamily="34" charset="0"/>
                <a:cs typeface="Calibri Light" panose="020F0302020204030204" pitchFamily="34" charset="0"/>
              </a:rPr>
              <a:t>Process</a:t>
            </a:r>
            <a:endParaRPr lang="en-US" sz="5400" dirty="0"/>
          </a:p>
        </p:txBody>
      </p:sp>
      <p:sp>
        <p:nvSpPr>
          <p:cNvPr id="4" name="Footer Placeholder 3">
            <a:extLst>
              <a:ext uri="{FF2B5EF4-FFF2-40B4-BE49-F238E27FC236}">
                <a16:creationId xmlns:a16="http://schemas.microsoft.com/office/drawing/2014/main" id="{8D3DF627-8466-26BC-03D8-79C6BC50AFE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62F6826-EE25-E738-1451-F5FCF237A099}"/>
              </a:ext>
            </a:extLst>
          </p:cNvPr>
          <p:cNvSpPr>
            <a:spLocks noGrp="1"/>
          </p:cNvSpPr>
          <p:nvPr>
            <p:ph type="sldNum" sz="quarter" idx="12"/>
          </p:nvPr>
        </p:nvSpPr>
        <p:spPr/>
        <p:txBody>
          <a:bodyPr/>
          <a:lstStyle/>
          <a:p>
            <a:fld id="{6FF4E196-A010-480C-A078-61D4EF757EA8}" type="slidenum">
              <a:rPr lang="en-US" smtClean="0"/>
              <a:t>15</a:t>
            </a:fld>
            <a:endParaRPr lang="en-US"/>
          </a:p>
        </p:txBody>
      </p:sp>
      <p:pic>
        <p:nvPicPr>
          <p:cNvPr id="11" name="Content Placeholder 10">
            <a:extLst>
              <a:ext uri="{FF2B5EF4-FFF2-40B4-BE49-F238E27FC236}">
                <a16:creationId xmlns:a16="http://schemas.microsoft.com/office/drawing/2014/main" id="{3B71DF84-BBE2-32B0-D9F2-794CF5A91497}"/>
              </a:ext>
            </a:extLst>
          </p:cNvPr>
          <p:cNvPicPr>
            <a:picLocks noGrp="1" noChangeAspect="1"/>
          </p:cNvPicPr>
          <p:nvPr>
            <p:ph idx="1"/>
          </p:nvPr>
        </p:nvPicPr>
        <p:blipFill>
          <a:blip r:embed="rId3"/>
          <a:stretch>
            <a:fillRect/>
          </a:stretch>
        </p:blipFill>
        <p:spPr>
          <a:xfrm>
            <a:off x="3071730" y="1825625"/>
            <a:ext cx="6048540" cy="4351338"/>
          </a:xfrm>
        </p:spPr>
      </p:pic>
    </p:spTree>
    <p:extLst>
      <p:ext uri="{BB962C8B-B14F-4D97-AF65-F5344CB8AC3E}">
        <p14:creationId xmlns:p14="http://schemas.microsoft.com/office/powerpoint/2010/main" val="1887591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D2196-6928-ABE4-7853-C368EB8FFC90}"/>
              </a:ext>
            </a:extLst>
          </p:cNvPr>
          <p:cNvSpPr>
            <a:spLocks noGrp="1"/>
          </p:cNvSpPr>
          <p:nvPr>
            <p:ph type="title"/>
          </p:nvPr>
        </p:nvSpPr>
        <p:spPr/>
        <p:txBody>
          <a:bodyPr>
            <a:normAutofit/>
          </a:bodyPr>
          <a:lstStyle/>
          <a:p>
            <a:r>
              <a:rPr lang="en-US" sz="5400" dirty="0">
                <a:latin typeface="Calibri Light" panose="020F0302020204030204" pitchFamily="34" charset="0"/>
                <a:ea typeface="Calibri Light" panose="020F0302020204030204" pitchFamily="34" charset="0"/>
                <a:cs typeface="Calibri Light" panose="020F0302020204030204" pitchFamily="34" charset="0"/>
              </a:rPr>
              <a:t>Process </a:t>
            </a:r>
          </a:p>
        </p:txBody>
      </p:sp>
      <p:sp>
        <p:nvSpPr>
          <p:cNvPr id="4" name="Slide Number Placeholder 3">
            <a:extLst>
              <a:ext uri="{FF2B5EF4-FFF2-40B4-BE49-F238E27FC236}">
                <a16:creationId xmlns:a16="http://schemas.microsoft.com/office/drawing/2014/main" id="{DE3BD3C4-167A-C7ED-04E3-64EDAC5C7DA3}"/>
              </a:ext>
            </a:extLst>
          </p:cNvPr>
          <p:cNvSpPr>
            <a:spLocks noGrp="1"/>
          </p:cNvSpPr>
          <p:nvPr>
            <p:ph type="sldNum" sz="quarter" idx="12"/>
          </p:nvPr>
        </p:nvSpPr>
        <p:spPr/>
        <p:txBody>
          <a:bodyPr/>
          <a:lstStyle/>
          <a:p>
            <a:fld id="{6FF4E196-A010-480C-A078-61D4EF757EA8}" type="slidenum">
              <a:rPr lang="en-US" smtClean="0"/>
              <a:t>16</a:t>
            </a:fld>
            <a:endParaRPr lang="en-US"/>
          </a:p>
        </p:txBody>
      </p:sp>
      <p:pic>
        <p:nvPicPr>
          <p:cNvPr id="25" name="Content Placeholder 24">
            <a:extLst>
              <a:ext uri="{FF2B5EF4-FFF2-40B4-BE49-F238E27FC236}">
                <a16:creationId xmlns:a16="http://schemas.microsoft.com/office/drawing/2014/main" id="{264CF599-49DE-6387-388C-CC811F9AB081}"/>
              </a:ext>
            </a:extLst>
          </p:cNvPr>
          <p:cNvPicPr>
            <a:picLocks noGrp="1" noChangeAspect="1"/>
          </p:cNvPicPr>
          <p:nvPr>
            <p:ph idx="1"/>
          </p:nvPr>
        </p:nvPicPr>
        <p:blipFill>
          <a:blip r:embed="rId3"/>
          <a:stretch>
            <a:fillRect/>
          </a:stretch>
        </p:blipFill>
        <p:spPr>
          <a:xfrm>
            <a:off x="3640400" y="1825625"/>
            <a:ext cx="4911200" cy="4351338"/>
          </a:xfrm>
        </p:spPr>
      </p:pic>
    </p:spTree>
    <p:extLst>
      <p:ext uri="{BB962C8B-B14F-4D97-AF65-F5344CB8AC3E}">
        <p14:creationId xmlns:p14="http://schemas.microsoft.com/office/powerpoint/2010/main" val="14320881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BFAD8-FD51-EA51-0CB1-EF9C543415CF}"/>
              </a:ext>
            </a:extLst>
          </p:cNvPr>
          <p:cNvSpPr>
            <a:spLocks noGrp="1"/>
          </p:cNvSpPr>
          <p:nvPr>
            <p:ph type="title"/>
          </p:nvPr>
        </p:nvSpPr>
        <p:spPr/>
        <p:txBody>
          <a:bodyPr>
            <a:normAutofit/>
          </a:bodyPr>
          <a:lstStyle/>
          <a:p>
            <a:r>
              <a:rPr lang="en-US" sz="5400" dirty="0">
                <a:latin typeface="Calibri Light" panose="020F0302020204030204" pitchFamily="34" charset="0"/>
                <a:ea typeface="Calibri Light" panose="020F0302020204030204" pitchFamily="34" charset="0"/>
                <a:cs typeface="Calibri Light" panose="020F0302020204030204" pitchFamily="34" charset="0"/>
              </a:rPr>
              <a:t>Process</a:t>
            </a:r>
          </a:p>
        </p:txBody>
      </p:sp>
      <p:sp>
        <p:nvSpPr>
          <p:cNvPr id="4" name="Slide Number Placeholder 3">
            <a:extLst>
              <a:ext uri="{FF2B5EF4-FFF2-40B4-BE49-F238E27FC236}">
                <a16:creationId xmlns:a16="http://schemas.microsoft.com/office/drawing/2014/main" id="{893B24AC-16AB-4C6D-4B26-75CAB74D41B9}"/>
              </a:ext>
            </a:extLst>
          </p:cNvPr>
          <p:cNvSpPr>
            <a:spLocks noGrp="1"/>
          </p:cNvSpPr>
          <p:nvPr>
            <p:ph type="sldNum" sz="quarter" idx="12"/>
          </p:nvPr>
        </p:nvSpPr>
        <p:spPr/>
        <p:txBody>
          <a:bodyPr/>
          <a:lstStyle/>
          <a:p>
            <a:fld id="{6FF4E196-A010-480C-A078-61D4EF757EA8}" type="slidenum">
              <a:rPr lang="en-US" smtClean="0"/>
              <a:t>17</a:t>
            </a:fld>
            <a:endParaRPr lang="en-US"/>
          </a:p>
        </p:txBody>
      </p:sp>
      <p:pic>
        <p:nvPicPr>
          <p:cNvPr id="11" name="Content Placeholder 10">
            <a:extLst>
              <a:ext uri="{FF2B5EF4-FFF2-40B4-BE49-F238E27FC236}">
                <a16:creationId xmlns:a16="http://schemas.microsoft.com/office/drawing/2014/main" id="{FFD0CB70-97CF-A663-E5C0-17658FCDA075}"/>
              </a:ext>
            </a:extLst>
          </p:cNvPr>
          <p:cNvPicPr>
            <a:picLocks noGrp="1" noChangeAspect="1"/>
          </p:cNvPicPr>
          <p:nvPr>
            <p:ph idx="1"/>
          </p:nvPr>
        </p:nvPicPr>
        <p:blipFill>
          <a:blip r:embed="rId3"/>
          <a:stretch>
            <a:fillRect/>
          </a:stretch>
        </p:blipFill>
        <p:spPr>
          <a:xfrm>
            <a:off x="3190988" y="1825625"/>
            <a:ext cx="5810024" cy="4351338"/>
          </a:xfrm>
          <a:prstGeom prst="rect">
            <a:avLst/>
          </a:prstGeom>
        </p:spPr>
      </p:pic>
    </p:spTree>
    <p:extLst>
      <p:ext uri="{BB962C8B-B14F-4D97-AF65-F5344CB8AC3E}">
        <p14:creationId xmlns:p14="http://schemas.microsoft.com/office/powerpoint/2010/main" val="31133610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A8261-52E5-AFCF-300C-B0D66E289BEA}"/>
              </a:ext>
            </a:extLst>
          </p:cNvPr>
          <p:cNvSpPr>
            <a:spLocks noGrp="1"/>
          </p:cNvSpPr>
          <p:nvPr>
            <p:ph type="title"/>
          </p:nvPr>
        </p:nvSpPr>
        <p:spPr/>
        <p:txBody>
          <a:bodyPr>
            <a:normAutofit/>
          </a:bodyPr>
          <a:lstStyle/>
          <a:p>
            <a:r>
              <a:rPr lang="en-US" sz="5400" dirty="0">
                <a:latin typeface="Calibri Light" panose="020F0302020204030204" pitchFamily="34" charset="0"/>
                <a:ea typeface="Calibri Light" panose="020F0302020204030204" pitchFamily="34" charset="0"/>
                <a:cs typeface="Calibri Light" panose="020F0302020204030204" pitchFamily="34" charset="0"/>
              </a:rPr>
              <a:t>Process</a:t>
            </a:r>
          </a:p>
        </p:txBody>
      </p:sp>
      <p:sp>
        <p:nvSpPr>
          <p:cNvPr id="4" name="Slide Number Placeholder 3">
            <a:extLst>
              <a:ext uri="{FF2B5EF4-FFF2-40B4-BE49-F238E27FC236}">
                <a16:creationId xmlns:a16="http://schemas.microsoft.com/office/drawing/2014/main" id="{E02102C2-E3E3-E6BE-5F03-A23320AEA55B}"/>
              </a:ext>
            </a:extLst>
          </p:cNvPr>
          <p:cNvSpPr>
            <a:spLocks noGrp="1"/>
          </p:cNvSpPr>
          <p:nvPr>
            <p:ph type="sldNum" sz="quarter" idx="12"/>
          </p:nvPr>
        </p:nvSpPr>
        <p:spPr/>
        <p:txBody>
          <a:bodyPr/>
          <a:lstStyle/>
          <a:p>
            <a:fld id="{6FF4E196-A010-480C-A078-61D4EF757EA8}" type="slidenum">
              <a:rPr lang="en-US" smtClean="0"/>
              <a:t>18</a:t>
            </a:fld>
            <a:endParaRPr lang="en-US"/>
          </a:p>
        </p:txBody>
      </p:sp>
      <p:pic>
        <p:nvPicPr>
          <p:cNvPr id="8" name="Content Placeholder 7">
            <a:extLst>
              <a:ext uri="{FF2B5EF4-FFF2-40B4-BE49-F238E27FC236}">
                <a16:creationId xmlns:a16="http://schemas.microsoft.com/office/drawing/2014/main" id="{FAC6C7D8-6DCD-C644-029E-C0101342EDB9}"/>
              </a:ext>
            </a:extLst>
          </p:cNvPr>
          <p:cNvPicPr>
            <a:picLocks noGrp="1" noChangeAspect="1"/>
          </p:cNvPicPr>
          <p:nvPr>
            <p:ph idx="1"/>
          </p:nvPr>
        </p:nvPicPr>
        <p:blipFill>
          <a:blip r:embed="rId3"/>
          <a:stretch>
            <a:fillRect/>
          </a:stretch>
        </p:blipFill>
        <p:spPr>
          <a:xfrm>
            <a:off x="3269556" y="1825625"/>
            <a:ext cx="5652888" cy="4351338"/>
          </a:xfrm>
        </p:spPr>
      </p:pic>
    </p:spTree>
    <p:extLst>
      <p:ext uri="{BB962C8B-B14F-4D97-AF65-F5344CB8AC3E}">
        <p14:creationId xmlns:p14="http://schemas.microsoft.com/office/powerpoint/2010/main" val="11966239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14005-77DA-40A6-8422-38EDB2CE831F}"/>
              </a:ext>
            </a:extLst>
          </p:cNvPr>
          <p:cNvSpPr>
            <a:spLocks noGrp="1"/>
          </p:cNvSpPr>
          <p:nvPr>
            <p:ph type="title"/>
          </p:nvPr>
        </p:nvSpPr>
        <p:spPr/>
        <p:txBody>
          <a:bodyPr>
            <a:normAutofit/>
          </a:bodyPr>
          <a:lstStyle/>
          <a:p>
            <a:r>
              <a:rPr lang="en-US" sz="5400" dirty="0">
                <a:latin typeface="Calibri Light" panose="020F0302020204030204" pitchFamily="34" charset="0"/>
                <a:cs typeface="Calibri Light" panose="020F0302020204030204" pitchFamily="34" charset="0"/>
              </a:rPr>
              <a:t>General internal submission criteria</a:t>
            </a:r>
            <a:endParaRPr lang="en-US" sz="5400" dirty="0">
              <a:latin typeface="Georgia" panose="02040502050405020303" pitchFamily="18" charset="0"/>
            </a:endParaRPr>
          </a:p>
        </p:txBody>
      </p:sp>
      <p:sp>
        <p:nvSpPr>
          <p:cNvPr id="3" name="Subtitle 2">
            <a:extLst>
              <a:ext uri="{FF2B5EF4-FFF2-40B4-BE49-F238E27FC236}">
                <a16:creationId xmlns:a16="http://schemas.microsoft.com/office/drawing/2014/main" id="{17459A1B-F24E-4185-91DB-466694896902}"/>
              </a:ext>
            </a:extLst>
          </p:cNvPr>
          <p:cNvSpPr>
            <a:spLocks noGrp="1"/>
          </p:cNvSpPr>
          <p:nvPr>
            <p:ph idx="1"/>
          </p:nvPr>
        </p:nvSpPr>
        <p:spPr/>
        <p:txBody>
          <a:bodyPr/>
          <a:lstStyle/>
          <a:p>
            <a:r>
              <a:rPr lang="en-US" dirty="0">
                <a:latin typeface="Calibri" panose="020F0502020204030204" pitchFamily="34" charset="0"/>
                <a:ea typeface="Calibri" panose="020F0502020204030204" pitchFamily="34" charset="0"/>
                <a:cs typeface="Times New Roman" panose="02020603050405020304" pitchFamily="18" charset="0"/>
              </a:rPr>
              <a:t>Cover Page</a:t>
            </a:r>
          </a:p>
          <a:p>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CV or </a:t>
            </a:r>
            <a:r>
              <a:rPr lang="en-US" dirty="0" err="1">
                <a:latin typeface="Calibri" panose="020F0502020204030204" pitchFamily="34" charset="0"/>
                <a:ea typeface="Calibri" panose="020F0502020204030204" pitchFamily="34" charset="0"/>
                <a:cs typeface="Times New Roman" panose="02020603050405020304" pitchFamily="18" charset="0"/>
              </a:rPr>
              <a:t>Biosketch</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Research Project Summary</a:t>
            </a:r>
          </a:p>
          <a:p>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Other – Letter of support, </a:t>
            </a:r>
            <a:r>
              <a:rPr lang="en-US" dirty="0"/>
              <a:t>Professional Service and Diversity, Equity, and Inclusion Statement, etc.</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latin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774B8F9E-1AA7-4A3B-A56E-E1990EDCF93A}"/>
              </a:ext>
            </a:extLst>
          </p:cNvPr>
          <p:cNvSpPr>
            <a:spLocks noGrp="1"/>
          </p:cNvSpPr>
          <p:nvPr>
            <p:ph type="sldNum" sz="quarter" idx="12"/>
          </p:nvPr>
        </p:nvSpPr>
        <p:spPr/>
        <p:txBody>
          <a:bodyPr/>
          <a:lstStyle/>
          <a:p>
            <a:fld id="{6FF4E196-A010-480C-A078-61D4EF757EA8}" type="slidenum">
              <a:rPr lang="en-US" smtClean="0"/>
              <a:t>19</a:t>
            </a:fld>
            <a:endParaRPr lang="en-US"/>
          </a:p>
        </p:txBody>
      </p:sp>
      <p:pic>
        <p:nvPicPr>
          <p:cNvPr id="6" name="Picture 5" descr="Cartoon checklist and pencil">
            <a:extLst>
              <a:ext uri="{FF2B5EF4-FFF2-40B4-BE49-F238E27FC236}">
                <a16:creationId xmlns:a16="http://schemas.microsoft.com/office/drawing/2014/main" id="{0E34C744-1491-028F-E3E8-6FF7395BD08B}"/>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161605" y="1842076"/>
            <a:ext cx="4069515" cy="2983924"/>
          </a:xfrm>
          <a:prstGeom prst="rect">
            <a:avLst/>
          </a:prstGeom>
        </p:spPr>
      </p:pic>
    </p:spTree>
    <p:extLst>
      <p:ext uri="{BB962C8B-B14F-4D97-AF65-F5344CB8AC3E}">
        <p14:creationId xmlns:p14="http://schemas.microsoft.com/office/powerpoint/2010/main" val="2809701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14005-77DA-40A6-8422-38EDB2CE831F}"/>
              </a:ext>
            </a:extLst>
          </p:cNvPr>
          <p:cNvSpPr>
            <a:spLocks noGrp="1"/>
          </p:cNvSpPr>
          <p:nvPr>
            <p:ph type="title"/>
          </p:nvPr>
        </p:nvSpPr>
        <p:spPr>
          <a:xfrm>
            <a:off x="635000" y="432858"/>
            <a:ext cx="10515600" cy="1325563"/>
          </a:xfrm>
        </p:spPr>
        <p:txBody>
          <a:bodyPr>
            <a:normAutofit/>
          </a:bodyPr>
          <a:lstStyle/>
          <a:p>
            <a:r>
              <a:rPr lang="en-US" sz="5400" dirty="0">
                <a:effectLst/>
                <a:latin typeface="Calibri Light" panose="020F0302020204030204" pitchFamily="34" charset="0"/>
                <a:ea typeface="Calibri" panose="020F0502020204030204" pitchFamily="34" charset="0"/>
                <a:cs typeface="Calibri Light" panose="020F0302020204030204" pitchFamily="34" charset="0"/>
              </a:rPr>
              <a:t> Outline</a:t>
            </a:r>
            <a:endParaRPr lang="en-US" sz="5400" dirty="0">
              <a:latin typeface="Calibri Light" panose="020F0302020204030204" pitchFamily="34" charset="0"/>
              <a:cs typeface="Calibri Light" panose="020F0302020204030204" pitchFamily="34" charset="0"/>
            </a:endParaRPr>
          </a:p>
        </p:txBody>
      </p:sp>
      <p:sp>
        <p:nvSpPr>
          <p:cNvPr id="3" name="Subtitle 2">
            <a:extLst>
              <a:ext uri="{FF2B5EF4-FFF2-40B4-BE49-F238E27FC236}">
                <a16:creationId xmlns:a16="http://schemas.microsoft.com/office/drawing/2014/main" id="{17459A1B-F24E-4185-91DB-466694896902}"/>
              </a:ext>
            </a:extLst>
          </p:cNvPr>
          <p:cNvSpPr>
            <a:spLocks noGrp="1"/>
          </p:cNvSpPr>
          <p:nvPr>
            <p:ph idx="1"/>
          </p:nvPr>
        </p:nvSpPr>
        <p:spPr>
          <a:xfrm>
            <a:off x="838200" y="1875052"/>
            <a:ext cx="5088467" cy="4351338"/>
          </a:xfrm>
        </p:spPr>
        <p:txBody>
          <a:bodyPr>
            <a:normAutofit/>
          </a:bodyPr>
          <a:lstStyle/>
          <a:p>
            <a:r>
              <a:rPr lang="en-US" sz="3200" dirty="0"/>
              <a:t>What are limited submissions?</a:t>
            </a:r>
          </a:p>
          <a:p>
            <a:r>
              <a:rPr lang="en-US" sz="3200" dirty="0"/>
              <a:t>How to spot them</a:t>
            </a:r>
          </a:p>
          <a:p>
            <a:r>
              <a:rPr lang="en-US" sz="3200" dirty="0"/>
              <a:t>Examples</a:t>
            </a:r>
          </a:p>
          <a:p>
            <a:r>
              <a:rPr lang="en-US" sz="3200" dirty="0"/>
              <a:t>Who manages?</a:t>
            </a:r>
          </a:p>
          <a:p>
            <a:r>
              <a:rPr lang="en-US" sz="3200" dirty="0"/>
              <a:t>Process</a:t>
            </a:r>
          </a:p>
          <a:p>
            <a:r>
              <a:rPr lang="en-US" sz="3200" dirty="0"/>
              <a:t>Submission criteria</a:t>
            </a:r>
          </a:p>
          <a:p>
            <a:endParaRPr lang="en-US" dirty="0"/>
          </a:p>
        </p:txBody>
      </p:sp>
      <p:sp>
        <p:nvSpPr>
          <p:cNvPr id="4" name="Slide Number Placeholder 3">
            <a:extLst>
              <a:ext uri="{FF2B5EF4-FFF2-40B4-BE49-F238E27FC236}">
                <a16:creationId xmlns:a16="http://schemas.microsoft.com/office/drawing/2014/main" id="{774B8F9E-1AA7-4A3B-A56E-E1990EDCF93A}"/>
              </a:ext>
            </a:extLst>
          </p:cNvPr>
          <p:cNvSpPr>
            <a:spLocks noGrp="1"/>
          </p:cNvSpPr>
          <p:nvPr>
            <p:ph type="sldNum" sz="quarter" idx="12"/>
          </p:nvPr>
        </p:nvSpPr>
        <p:spPr/>
        <p:txBody>
          <a:bodyPr/>
          <a:lstStyle/>
          <a:p>
            <a:fld id="{6FF4E196-A010-480C-A078-61D4EF757EA8}" type="slidenum">
              <a:rPr lang="en-US" smtClean="0"/>
              <a:t>2</a:t>
            </a:fld>
            <a:endParaRPr lang="en-US"/>
          </a:p>
        </p:txBody>
      </p:sp>
      <p:sp>
        <p:nvSpPr>
          <p:cNvPr id="14" name="TextBox 13">
            <a:extLst>
              <a:ext uri="{FF2B5EF4-FFF2-40B4-BE49-F238E27FC236}">
                <a16:creationId xmlns:a16="http://schemas.microsoft.com/office/drawing/2014/main" id="{D5F7B73D-4417-74E0-0353-BA98E6156C5A}"/>
              </a:ext>
            </a:extLst>
          </p:cNvPr>
          <p:cNvSpPr txBox="1"/>
          <p:nvPr/>
        </p:nvSpPr>
        <p:spPr>
          <a:xfrm>
            <a:off x="6005001" y="1837221"/>
            <a:ext cx="4809067" cy="3392724"/>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How to s</a:t>
            </a:r>
            <a:r>
              <a:rPr lang="en-US" sz="3200" dirty="0" err="1">
                <a:solidFill>
                  <a:prstClr val="black"/>
                </a:solidFill>
                <a:latin typeface="Calibri" panose="020F0502020204030204"/>
              </a:rPr>
              <a:t>ubmit</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Review process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Notifications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Next steps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3200" dirty="0">
                <a:solidFill>
                  <a:prstClr val="black"/>
                </a:solidFill>
                <a:latin typeface="Calibri" panose="020F0502020204030204"/>
              </a:rPr>
              <a:t>More examples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Best </a:t>
            </a:r>
            <a:r>
              <a:rPr lang="en-US" sz="3200" dirty="0">
                <a:solidFill>
                  <a:prstClr val="black"/>
                </a:solidFill>
                <a:latin typeface="Calibri" panose="020F0502020204030204"/>
              </a:rPr>
              <a:t>p</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racti</a:t>
            </a:r>
            <a:r>
              <a:rPr lang="en-US" sz="3200" dirty="0" err="1">
                <a:solidFill>
                  <a:prstClr val="black"/>
                </a:solidFill>
                <a:latin typeface="Calibri" panose="020F0502020204030204"/>
              </a:rPr>
              <a:t>ces</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35935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14005-77DA-40A6-8422-38EDB2CE831F}"/>
              </a:ext>
            </a:extLst>
          </p:cNvPr>
          <p:cNvSpPr>
            <a:spLocks noGrp="1"/>
          </p:cNvSpPr>
          <p:nvPr>
            <p:ph type="title"/>
          </p:nvPr>
        </p:nvSpPr>
        <p:spPr/>
        <p:txBody>
          <a:bodyPr>
            <a:normAutofit fontScale="90000"/>
          </a:bodyPr>
          <a:lstStyle/>
          <a:p>
            <a:r>
              <a:rPr lang="en-US" sz="5400" dirty="0">
                <a:latin typeface="Calibri Light" panose="020F0302020204030204" pitchFamily="34" charset="0"/>
                <a:cs typeface="Calibri Light" panose="020F0302020204030204" pitchFamily="34" charset="0"/>
              </a:rPr>
              <a:t>How to submit internal competition materials</a:t>
            </a:r>
            <a:endParaRPr lang="en-US" sz="5400" dirty="0">
              <a:latin typeface="Georgia" panose="02040502050405020303" pitchFamily="18" charset="0"/>
            </a:endParaRPr>
          </a:p>
        </p:txBody>
      </p:sp>
      <p:sp>
        <p:nvSpPr>
          <p:cNvPr id="3" name="Subtitle 2">
            <a:extLst>
              <a:ext uri="{FF2B5EF4-FFF2-40B4-BE49-F238E27FC236}">
                <a16:creationId xmlns:a16="http://schemas.microsoft.com/office/drawing/2014/main" id="{17459A1B-F24E-4185-91DB-466694896902}"/>
              </a:ext>
            </a:extLst>
          </p:cNvPr>
          <p:cNvSpPr>
            <a:spLocks noGrp="1"/>
          </p:cNvSpPr>
          <p:nvPr>
            <p:ph idx="1"/>
          </p:nvPr>
        </p:nvSpPr>
        <p:spPr/>
        <p:txBody>
          <a:bodyPr/>
          <a:lstStyle/>
          <a:p>
            <a:r>
              <a:rPr lang="en-US" sz="2800" dirty="0">
                <a:effectLst/>
                <a:latin typeface="Calibri" panose="020F0502020204030204" pitchFamily="34" charset="0"/>
                <a:ea typeface="Calibri" panose="020F0502020204030204" pitchFamily="34" charset="0"/>
                <a:cs typeface="Times New Roman" panose="02020603050405020304" pitchFamily="18" charset="0"/>
              </a:rPr>
              <a:t>Email us (for now)!</a:t>
            </a:r>
          </a:p>
          <a:p>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latin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774B8F9E-1AA7-4A3B-A56E-E1990EDCF93A}"/>
              </a:ext>
            </a:extLst>
          </p:cNvPr>
          <p:cNvSpPr>
            <a:spLocks noGrp="1"/>
          </p:cNvSpPr>
          <p:nvPr>
            <p:ph type="sldNum" sz="quarter" idx="12"/>
          </p:nvPr>
        </p:nvSpPr>
        <p:spPr/>
        <p:txBody>
          <a:bodyPr/>
          <a:lstStyle/>
          <a:p>
            <a:fld id="{6FF4E196-A010-480C-A078-61D4EF757EA8}" type="slidenum">
              <a:rPr lang="en-US" smtClean="0"/>
              <a:t>20</a:t>
            </a:fld>
            <a:endParaRPr lang="en-US"/>
          </a:p>
        </p:txBody>
      </p:sp>
      <p:pic>
        <p:nvPicPr>
          <p:cNvPr id="8" name="Picture 7">
            <a:extLst>
              <a:ext uri="{FF2B5EF4-FFF2-40B4-BE49-F238E27FC236}">
                <a16:creationId xmlns:a16="http://schemas.microsoft.com/office/drawing/2014/main" id="{C3E03C9C-2ED3-7D87-B3E2-28DBC535F92E}"/>
              </a:ext>
            </a:extLst>
          </p:cNvPr>
          <p:cNvPicPr>
            <a:picLocks noChangeAspect="1"/>
          </p:cNvPicPr>
          <p:nvPr/>
        </p:nvPicPr>
        <p:blipFill>
          <a:blip r:embed="rId3"/>
          <a:stretch>
            <a:fillRect/>
          </a:stretch>
        </p:blipFill>
        <p:spPr>
          <a:xfrm>
            <a:off x="1145773" y="2312077"/>
            <a:ext cx="9458325" cy="3048000"/>
          </a:xfrm>
          <a:prstGeom prst="rect">
            <a:avLst/>
          </a:prstGeom>
        </p:spPr>
      </p:pic>
    </p:spTree>
    <p:extLst>
      <p:ext uri="{BB962C8B-B14F-4D97-AF65-F5344CB8AC3E}">
        <p14:creationId xmlns:p14="http://schemas.microsoft.com/office/powerpoint/2010/main" val="1093254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14005-77DA-40A6-8422-38EDB2CE831F}"/>
              </a:ext>
            </a:extLst>
          </p:cNvPr>
          <p:cNvSpPr>
            <a:spLocks noGrp="1"/>
          </p:cNvSpPr>
          <p:nvPr>
            <p:ph type="title"/>
          </p:nvPr>
        </p:nvSpPr>
        <p:spPr/>
        <p:txBody>
          <a:bodyPr>
            <a:normAutofit/>
          </a:bodyPr>
          <a:lstStyle/>
          <a:p>
            <a:r>
              <a:rPr lang="en-US" sz="5400" dirty="0">
                <a:latin typeface="Calibri Light" panose="020F0302020204030204" pitchFamily="34" charset="0"/>
                <a:cs typeface="Calibri Light" panose="020F0302020204030204" pitchFamily="34" charset="0"/>
              </a:rPr>
              <a:t>Review process</a:t>
            </a:r>
            <a:endParaRPr lang="en-US" sz="5400" dirty="0">
              <a:latin typeface="Georgia" panose="02040502050405020303" pitchFamily="18" charset="0"/>
            </a:endParaRPr>
          </a:p>
        </p:txBody>
      </p:sp>
      <p:sp>
        <p:nvSpPr>
          <p:cNvPr id="3" name="Subtitle 2">
            <a:extLst>
              <a:ext uri="{FF2B5EF4-FFF2-40B4-BE49-F238E27FC236}">
                <a16:creationId xmlns:a16="http://schemas.microsoft.com/office/drawing/2014/main" id="{17459A1B-F24E-4185-91DB-466694896902}"/>
              </a:ext>
            </a:extLst>
          </p:cNvPr>
          <p:cNvSpPr>
            <a:spLocks noGrp="1"/>
          </p:cNvSpPr>
          <p:nvPr>
            <p:ph idx="1"/>
          </p:nvPr>
        </p:nvSpPr>
        <p:spPr/>
        <p:txBody>
          <a:bodyPr/>
          <a:lstStyle/>
          <a:p>
            <a:r>
              <a:rPr lang="en-US" sz="2800" dirty="0">
                <a:effectLst/>
                <a:latin typeface="Calibri" panose="020F0502020204030204" pitchFamily="34" charset="0"/>
                <a:ea typeface="Calibri" panose="020F0502020204030204" pitchFamily="34" charset="0"/>
                <a:cs typeface="Times New Roman" panose="02020603050405020304" pitchFamily="18" charset="0"/>
              </a:rPr>
              <a:t>Associate Vice Chancellors at OVCR</a:t>
            </a:r>
          </a:p>
          <a:p>
            <a:r>
              <a:rPr lang="en-US" dirty="0">
                <a:latin typeface="Calibri" panose="020F0502020204030204" pitchFamily="34" charset="0"/>
                <a:ea typeface="Calibri" panose="020F0502020204030204" pitchFamily="34" charset="0"/>
                <a:cs typeface="Times New Roman" panose="02020603050405020304" pitchFamily="18" charset="0"/>
              </a:rPr>
              <a:t>Dean, Associate Deans in the Graduate School</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cs typeface="Times New Roman" panose="02020603050405020304" pitchFamily="18" charset="0"/>
              </a:rPr>
              <a:t>Experts in particular area of science</a:t>
            </a:r>
          </a:p>
          <a:p>
            <a:r>
              <a:rPr lang="en-US" dirty="0">
                <a:latin typeface="Calibri" panose="020F0502020204030204" pitchFamily="34" charset="0"/>
                <a:cs typeface="Times New Roman" panose="02020603050405020304" pitchFamily="18" charset="0"/>
              </a:rPr>
              <a:t>Past awardees</a:t>
            </a:r>
          </a:p>
          <a:p>
            <a:r>
              <a:rPr lang="en-US" dirty="0">
                <a:latin typeface="Calibri" panose="020F0502020204030204" pitchFamily="34" charset="0"/>
                <a:cs typeface="Times New Roman" panose="02020603050405020304" pitchFamily="18" charset="0"/>
              </a:rPr>
              <a:t>Timeline for review</a:t>
            </a:r>
          </a:p>
          <a:p>
            <a:endParaRPr lang="en-US" dirty="0">
              <a:latin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774B8F9E-1AA7-4A3B-A56E-E1990EDCF93A}"/>
              </a:ext>
            </a:extLst>
          </p:cNvPr>
          <p:cNvSpPr>
            <a:spLocks noGrp="1"/>
          </p:cNvSpPr>
          <p:nvPr>
            <p:ph type="sldNum" sz="quarter" idx="12"/>
          </p:nvPr>
        </p:nvSpPr>
        <p:spPr/>
        <p:txBody>
          <a:bodyPr/>
          <a:lstStyle/>
          <a:p>
            <a:fld id="{6FF4E196-A010-480C-A078-61D4EF757EA8}" type="slidenum">
              <a:rPr lang="en-US" smtClean="0"/>
              <a:t>21</a:t>
            </a:fld>
            <a:endParaRPr lang="en-US"/>
          </a:p>
        </p:txBody>
      </p:sp>
    </p:spTree>
    <p:extLst>
      <p:ext uri="{BB962C8B-B14F-4D97-AF65-F5344CB8AC3E}">
        <p14:creationId xmlns:p14="http://schemas.microsoft.com/office/powerpoint/2010/main" val="38319447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14005-77DA-40A6-8422-38EDB2CE831F}"/>
              </a:ext>
            </a:extLst>
          </p:cNvPr>
          <p:cNvSpPr>
            <a:spLocks noGrp="1"/>
          </p:cNvSpPr>
          <p:nvPr>
            <p:ph type="title"/>
          </p:nvPr>
        </p:nvSpPr>
        <p:spPr/>
        <p:txBody>
          <a:bodyPr>
            <a:normAutofit/>
          </a:bodyPr>
          <a:lstStyle/>
          <a:p>
            <a:r>
              <a:rPr lang="en-US" sz="5400" dirty="0">
                <a:latin typeface="Calibri Light" panose="020F0302020204030204" pitchFamily="34" charset="0"/>
                <a:cs typeface="Calibri Light" panose="020F0302020204030204" pitchFamily="34" charset="0"/>
              </a:rPr>
              <a:t>Notifications</a:t>
            </a:r>
            <a:endParaRPr lang="en-US" sz="5400" dirty="0">
              <a:latin typeface="Georgia" panose="02040502050405020303" pitchFamily="18" charset="0"/>
            </a:endParaRPr>
          </a:p>
        </p:txBody>
      </p:sp>
      <p:sp>
        <p:nvSpPr>
          <p:cNvPr id="3" name="Subtitle 2">
            <a:extLst>
              <a:ext uri="{FF2B5EF4-FFF2-40B4-BE49-F238E27FC236}">
                <a16:creationId xmlns:a16="http://schemas.microsoft.com/office/drawing/2014/main" id="{17459A1B-F24E-4185-91DB-466694896902}"/>
              </a:ext>
            </a:extLst>
          </p:cNvPr>
          <p:cNvSpPr>
            <a:spLocks noGrp="1"/>
          </p:cNvSpPr>
          <p:nvPr>
            <p:ph idx="1"/>
          </p:nvPr>
        </p:nvSpPr>
        <p:spPr/>
        <p:txBody>
          <a:bodyPr/>
          <a:lstStyle/>
          <a:p>
            <a:r>
              <a:rPr lang="en-US" dirty="0">
                <a:latin typeface="Calibri" panose="020F0502020204030204" pitchFamily="34" charset="0"/>
                <a:ea typeface="Calibri" panose="020F0502020204030204" pitchFamily="34" charset="0"/>
                <a:cs typeface="Times New Roman" panose="02020603050405020304" pitchFamily="18" charset="0"/>
              </a:rPr>
              <a:t>Email those selected and not selected. </a:t>
            </a:r>
          </a:p>
          <a:p>
            <a:r>
              <a:rPr lang="en-US" dirty="0">
                <a:latin typeface="Calibri" panose="020F0502020204030204" pitchFamily="34" charset="0"/>
                <a:ea typeface="Calibri" panose="020F0502020204030204" pitchFamily="34" charset="0"/>
                <a:cs typeface="Times New Roman" panose="02020603050405020304" pitchFamily="18" charset="0"/>
              </a:rPr>
              <a:t>For those selected, copy department research administrator and division.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cs typeface="Times New Roman" panose="02020603050405020304" pitchFamily="18" charset="0"/>
              </a:rPr>
              <a:t>May include others such as mentor or chair.</a:t>
            </a:r>
          </a:p>
          <a:p>
            <a:endParaRPr lang="en-US" dirty="0">
              <a:latin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774B8F9E-1AA7-4A3B-A56E-E1990EDCF93A}"/>
              </a:ext>
            </a:extLst>
          </p:cNvPr>
          <p:cNvSpPr>
            <a:spLocks noGrp="1"/>
          </p:cNvSpPr>
          <p:nvPr>
            <p:ph type="sldNum" sz="quarter" idx="12"/>
          </p:nvPr>
        </p:nvSpPr>
        <p:spPr/>
        <p:txBody>
          <a:bodyPr/>
          <a:lstStyle/>
          <a:p>
            <a:fld id="{6FF4E196-A010-480C-A078-61D4EF757EA8}" type="slidenum">
              <a:rPr lang="en-US" smtClean="0"/>
              <a:t>22</a:t>
            </a:fld>
            <a:endParaRPr lang="en-US"/>
          </a:p>
        </p:txBody>
      </p:sp>
      <p:pic>
        <p:nvPicPr>
          <p:cNvPr id="6" name="Picture 5" descr="Icon&#10;&#10;Description automatically generated">
            <a:extLst>
              <a:ext uri="{FF2B5EF4-FFF2-40B4-BE49-F238E27FC236}">
                <a16:creationId xmlns:a16="http://schemas.microsoft.com/office/drawing/2014/main" id="{2AB6AF02-4AF4-782A-AB28-7786374024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3931" y="3613364"/>
            <a:ext cx="2980847" cy="2797390"/>
          </a:xfrm>
          <a:prstGeom prst="rect">
            <a:avLst/>
          </a:prstGeom>
        </p:spPr>
      </p:pic>
    </p:spTree>
    <p:extLst>
      <p:ext uri="{BB962C8B-B14F-4D97-AF65-F5344CB8AC3E}">
        <p14:creationId xmlns:p14="http://schemas.microsoft.com/office/powerpoint/2010/main" val="1747494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14005-77DA-40A6-8422-38EDB2CE831F}"/>
              </a:ext>
            </a:extLst>
          </p:cNvPr>
          <p:cNvSpPr>
            <a:spLocks noGrp="1"/>
          </p:cNvSpPr>
          <p:nvPr>
            <p:ph type="title"/>
          </p:nvPr>
        </p:nvSpPr>
        <p:spPr/>
        <p:txBody>
          <a:bodyPr>
            <a:normAutofit/>
          </a:bodyPr>
          <a:lstStyle/>
          <a:p>
            <a:r>
              <a:rPr lang="en-US" sz="5400" dirty="0">
                <a:latin typeface="Calibri Light" panose="020F0302020204030204" pitchFamily="34" charset="0"/>
                <a:cs typeface="Calibri Light" panose="020F0302020204030204" pitchFamily="34" charset="0"/>
              </a:rPr>
              <a:t>Next steps</a:t>
            </a:r>
            <a:endParaRPr lang="en-US" sz="5400" dirty="0">
              <a:latin typeface="Georgia" panose="02040502050405020303" pitchFamily="18" charset="0"/>
            </a:endParaRPr>
          </a:p>
        </p:txBody>
      </p:sp>
      <p:sp>
        <p:nvSpPr>
          <p:cNvPr id="3" name="Subtitle 2">
            <a:extLst>
              <a:ext uri="{FF2B5EF4-FFF2-40B4-BE49-F238E27FC236}">
                <a16:creationId xmlns:a16="http://schemas.microsoft.com/office/drawing/2014/main" id="{17459A1B-F24E-4185-91DB-466694896902}"/>
              </a:ext>
            </a:extLst>
          </p:cNvPr>
          <p:cNvSpPr>
            <a:spLocks noGrp="1"/>
          </p:cNvSpPr>
          <p:nvPr>
            <p:ph idx="1"/>
          </p:nvPr>
        </p:nvSpPr>
        <p:spPr/>
        <p:txBody>
          <a:bodyPr/>
          <a:lstStyle/>
          <a:p>
            <a:r>
              <a:rPr lang="en-US" dirty="0">
                <a:latin typeface="Calibri" panose="020F0502020204030204" pitchFamily="34" charset="0"/>
                <a:cs typeface="Times New Roman" panose="02020603050405020304" pitchFamily="18" charset="0"/>
              </a:rPr>
              <a:t>Researcher works with department and division to submit application as they normally would.</a:t>
            </a:r>
          </a:p>
          <a:p>
            <a:r>
              <a:rPr lang="en-US" dirty="0">
                <a:latin typeface="Calibri" panose="020F0502020204030204" pitchFamily="34" charset="0"/>
                <a:cs typeface="Times New Roman" panose="02020603050405020304" pitchFamily="18" charset="0"/>
              </a:rPr>
              <a:t>Attach OVCR approval to RAMP record.</a:t>
            </a:r>
          </a:p>
          <a:p>
            <a:r>
              <a:rPr lang="en-US" dirty="0">
                <a:latin typeface="Calibri" panose="020F0502020204030204" pitchFamily="34" charset="0"/>
                <a:cs typeface="Times New Roman" panose="02020603050405020304" pitchFamily="18" charset="0"/>
              </a:rPr>
              <a:t>Some opportunities require OVCR to submit a nomination or submit entire proposal. Blavatnik Awards, Moore Inventor Fellowship, Pew Scholars Program. Still route a RAMP record.</a:t>
            </a:r>
          </a:p>
          <a:p>
            <a:r>
              <a:rPr lang="en-US" dirty="0">
                <a:latin typeface="Calibri" panose="020F0502020204030204" pitchFamily="34" charset="0"/>
                <a:cs typeface="Times New Roman" panose="02020603050405020304" pitchFamily="18" charset="0"/>
              </a:rPr>
              <a:t>We’ll let you know!</a:t>
            </a:r>
            <a:endParaRPr lang="en-US" dirty="0">
              <a:latin typeface="Georgia" panose="02040502050405020303" pitchFamily="18" charset="0"/>
            </a:endParaRPr>
          </a:p>
        </p:txBody>
      </p:sp>
      <p:sp>
        <p:nvSpPr>
          <p:cNvPr id="4" name="Slide Number Placeholder 3">
            <a:extLst>
              <a:ext uri="{FF2B5EF4-FFF2-40B4-BE49-F238E27FC236}">
                <a16:creationId xmlns:a16="http://schemas.microsoft.com/office/drawing/2014/main" id="{774B8F9E-1AA7-4A3B-A56E-E1990EDCF93A}"/>
              </a:ext>
            </a:extLst>
          </p:cNvPr>
          <p:cNvSpPr>
            <a:spLocks noGrp="1"/>
          </p:cNvSpPr>
          <p:nvPr>
            <p:ph type="sldNum" sz="quarter" idx="12"/>
          </p:nvPr>
        </p:nvSpPr>
        <p:spPr/>
        <p:txBody>
          <a:bodyPr/>
          <a:lstStyle/>
          <a:p>
            <a:fld id="{6FF4E196-A010-480C-A078-61D4EF757EA8}" type="slidenum">
              <a:rPr lang="en-US" smtClean="0"/>
              <a:t>23</a:t>
            </a:fld>
            <a:endParaRPr lang="en-US"/>
          </a:p>
        </p:txBody>
      </p:sp>
    </p:spTree>
    <p:extLst>
      <p:ext uri="{BB962C8B-B14F-4D97-AF65-F5344CB8AC3E}">
        <p14:creationId xmlns:p14="http://schemas.microsoft.com/office/powerpoint/2010/main" val="28180423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CC467-0CA2-AC05-9501-EEB412D054F0}"/>
              </a:ext>
            </a:extLst>
          </p:cNvPr>
          <p:cNvSpPr>
            <a:spLocks noGrp="1"/>
          </p:cNvSpPr>
          <p:nvPr>
            <p:ph type="title"/>
          </p:nvPr>
        </p:nvSpPr>
        <p:spPr/>
        <p:txBody>
          <a:bodyPr>
            <a:normAutofit/>
          </a:bodyPr>
          <a:lstStyle/>
          <a:p>
            <a:r>
              <a:rPr lang="en-US" sz="4800" dirty="0">
                <a:latin typeface="Calibri Light" panose="020F0302020204030204" pitchFamily="34" charset="0"/>
                <a:ea typeface="Calibri Light" panose="020F0302020204030204" pitchFamily="34" charset="0"/>
                <a:cs typeface="Calibri Light" panose="020F0302020204030204" pitchFamily="34" charset="0"/>
              </a:rPr>
              <a:t>Example competitions – Quick turnaround</a:t>
            </a:r>
          </a:p>
        </p:txBody>
      </p:sp>
      <p:pic>
        <p:nvPicPr>
          <p:cNvPr id="6" name="Content Placeholder 9">
            <a:extLst>
              <a:ext uri="{FF2B5EF4-FFF2-40B4-BE49-F238E27FC236}">
                <a16:creationId xmlns:a16="http://schemas.microsoft.com/office/drawing/2014/main" id="{8773E26B-0AD6-CC52-C6BB-A140E474A71F}"/>
              </a:ext>
            </a:extLst>
          </p:cNvPr>
          <p:cNvPicPr>
            <a:picLocks noGrp="1" noChangeAspect="1"/>
          </p:cNvPicPr>
          <p:nvPr>
            <p:ph sz="half" idx="1"/>
          </p:nvPr>
        </p:nvPicPr>
        <p:blipFill>
          <a:blip r:embed="rId3"/>
          <a:stretch>
            <a:fillRect/>
          </a:stretch>
        </p:blipFill>
        <p:spPr>
          <a:xfrm>
            <a:off x="1175163" y="1825625"/>
            <a:ext cx="4507673" cy="4351338"/>
          </a:xfrm>
        </p:spPr>
      </p:pic>
      <p:pic>
        <p:nvPicPr>
          <p:cNvPr id="8" name="Content Placeholder 7">
            <a:extLst>
              <a:ext uri="{FF2B5EF4-FFF2-40B4-BE49-F238E27FC236}">
                <a16:creationId xmlns:a16="http://schemas.microsoft.com/office/drawing/2014/main" id="{A29A0ACC-C928-411B-BF3E-0C959A18AF8D}"/>
              </a:ext>
            </a:extLst>
          </p:cNvPr>
          <p:cNvPicPr>
            <a:picLocks noGrp="1" noChangeAspect="1"/>
          </p:cNvPicPr>
          <p:nvPr>
            <p:ph sz="half" idx="2"/>
          </p:nvPr>
        </p:nvPicPr>
        <p:blipFill>
          <a:blip r:embed="rId4"/>
          <a:stretch>
            <a:fillRect/>
          </a:stretch>
        </p:blipFill>
        <p:spPr>
          <a:xfrm>
            <a:off x="6096000" y="2932184"/>
            <a:ext cx="5181600" cy="2569736"/>
          </a:xfrm>
        </p:spPr>
      </p:pic>
      <p:sp>
        <p:nvSpPr>
          <p:cNvPr id="5" name="Slide Number Placeholder 4">
            <a:extLst>
              <a:ext uri="{FF2B5EF4-FFF2-40B4-BE49-F238E27FC236}">
                <a16:creationId xmlns:a16="http://schemas.microsoft.com/office/drawing/2014/main" id="{F983F03B-84D3-F2E9-16F3-52AAD29717C4}"/>
              </a:ext>
            </a:extLst>
          </p:cNvPr>
          <p:cNvSpPr>
            <a:spLocks noGrp="1"/>
          </p:cNvSpPr>
          <p:nvPr>
            <p:ph type="sldNum" sz="quarter" idx="12"/>
          </p:nvPr>
        </p:nvSpPr>
        <p:spPr/>
        <p:txBody>
          <a:bodyPr/>
          <a:lstStyle/>
          <a:p>
            <a:fld id="{6FF4E196-A010-480C-A078-61D4EF757EA8}" type="slidenum">
              <a:rPr lang="en-US" smtClean="0"/>
              <a:t>24</a:t>
            </a:fld>
            <a:endParaRPr lang="en-US"/>
          </a:p>
        </p:txBody>
      </p:sp>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191947F7-FD54-3F6C-2134-AFEA492A1AE3}"/>
                  </a:ext>
                </a:extLst>
              </p14:cNvPr>
              <p14:cNvContentPartPr/>
              <p14:nvPr/>
            </p14:nvContentPartPr>
            <p14:xfrm>
              <a:off x="7580555" y="3310839"/>
              <a:ext cx="1015560" cy="23400"/>
            </p14:xfrm>
          </p:contentPart>
        </mc:Choice>
        <mc:Fallback xmlns="">
          <p:pic>
            <p:nvPicPr>
              <p:cNvPr id="7" name="Ink 6">
                <a:extLst>
                  <a:ext uri="{FF2B5EF4-FFF2-40B4-BE49-F238E27FC236}">
                    <a16:creationId xmlns:a16="http://schemas.microsoft.com/office/drawing/2014/main" id="{191947F7-FD54-3F6C-2134-AFEA492A1AE3}"/>
                  </a:ext>
                </a:extLst>
              </p:cNvPr>
              <p:cNvPicPr/>
              <p:nvPr/>
            </p:nvPicPr>
            <p:blipFill>
              <a:blip r:embed="rId6"/>
              <a:stretch>
                <a:fillRect/>
              </a:stretch>
            </p:blipFill>
            <p:spPr>
              <a:xfrm>
                <a:off x="7544555" y="3238839"/>
                <a:ext cx="108720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a:extLst>
                  <a:ext uri="{FF2B5EF4-FFF2-40B4-BE49-F238E27FC236}">
                    <a16:creationId xmlns:a16="http://schemas.microsoft.com/office/drawing/2014/main" id="{EEC66A1A-A415-CADC-CC87-843C63C4301D}"/>
                  </a:ext>
                </a:extLst>
              </p14:cNvPr>
              <p14:cNvContentPartPr/>
              <p14:nvPr/>
            </p14:nvContentPartPr>
            <p14:xfrm>
              <a:off x="8597915" y="3325599"/>
              <a:ext cx="2160360" cy="45000"/>
            </p14:xfrm>
          </p:contentPart>
        </mc:Choice>
        <mc:Fallback xmlns="">
          <p:pic>
            <p:nvPicPr>
              <p:cNvPr id="11" name="Ink 10">
                <a:extLst>
                  <a:ext uri="{FF2B5EF4-FFF2-40B4-BE49-F238E27FC236}">
                    <a16:creationId xmlns:a16="http://schemas.microsoft.com/office/drawing/2014/main" id="{EEC66A1A-A415-CADC-CC87-843C63C4301D}"/>
                  </a:ext>
                </a:extLst>
              </p:cNvPr>
              <p:cNvPicPr/>
              <p:nvPr/>
            </p:nvPicPr>
            <p:blipFill>
              <a:blip r:embed="rId8"/>
              <a:stretch>
                <a:fillRect/>
              </a:stretch>
            </p:blipFill>
            <p:spPr>
              <a:xfrm>
                <a:off x="8562275" y="3253599"/>
                <a:ext cx="223200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4" name="Ink 13">
                <a:extLst>
                  <a:ext uri="{FF2B5EF4-FFF2-40B4-BE49-F238E27FC236}">
                    <a16:creationId xmlns:a16="http://schemas.microsoft.com/office/drawing/2014/main" id="{F5F36433-1A74-F6BA-6815-9A4F1AB620FF}"/>
                  </a:ext>
                </a:extLst>
              </p14:cNvPr>
              <p14:cNvContentPartPr/>
              <p14:nvPr/>
            </p14:nvContentPartPr>
            <p14:xfrm>
              <a:off x="9313235" y="3744639"/>
              <a:ext cx="1105560" cy="33120"/>
            </p14:xfrm>
          </p:contentPart>
        </mc:Choice>
        <mc:Fallback xmlns="">
          <p:pic>
            <p:nvPicPr>
              <p:cNvPr id="14" name="Ink 13">
                <a:extLst>
                  <a:ext uri="{FF2B5EF4-FFF2-40B4-BE49-F238E27FC236}">
                    <a16:creationId xmlns:a16="http://schemas.microsoft.com/office/drawing/2014/main" id="{F5F36433-1A74-F6BA-6815-9A4F1AB620FF}"/>
                  </a:ext>
                </a:extLst>
              </p:cNvPr>
              <p:cNvPicPr/>
              <p:nvPr/>
            </p:nvPicPr>
            <p:blipFill>
              <a:blip r:embed="rId10"/>
              <a:stretch>
                <a:fillRect/>
              </a:stretch>
            </p:blipFill>
            <p:spPr>
              <a:xfrm>
                <a:off x="9277235" y="3672999"/>
                <a:ext cx="117720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6" name="Ink 15">
                <a:extLst>
                  <a:ext uri="{FF2B5EF4-FFF2-40B4-BE49-F238E27FC236}">
                    <a16:creationId xmlns:a16="http://schemas.microsoft.com/office/drawing/2014/main" id="{0FAC6801-6CAD-4020-23AD-B04BD9277454}"/>
                  </a:ext>
                </a:extLst>
              </p14:cNvPr>
              <p14:cNvContentPartPr/>
              <p14:nvPr/>
            </p14:nvContentPartPr>
            <p14:xfrm>
              <a:off x="6510995" y="3885039"/>
              <a:ext cx="4345920" cy="61200"/>
            </p14:xfrm>
          </p:contentPart>
        </mc:Choice>
        <mc:Fallback xmlns="">
          <p:pic>
            <p:nvPicPr>
              <p:cNvPr id="16" name="Ink 15">
                <a:extLst>
                  <a:ext uri="{FF2B5EF4-FFF2-40B4-BE49-F238E27FC236}">
                    <a16:creationId xmlns:a16="http://schemas.microsoft.com/office/drawing/2014/main" id="{0FAC6801-6CAD-4020-23AD-B04BD9277454}"/>
                  </a:ext>
                </a:extLst>
              </p:cNvPr>
              <p:cNvPicPr/>
              <p:nvPr/>
            </p:nvPicPr>
            <p:blipFill>
              <a:blip r:embed="rId12"/>
              <a:stretch>
                <a:fillRect/>
              </a:stretch>
            </p:blipFill>
            <p:spPr>
              <a:xfrm>
                <a:off x="6475355" y="3813039"/>
                <a:ext cx="441756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7" name="Ink 16">
                <a:extLst>
                  <a:ext uri="{FF2B5EF4-FFF2-40B4-BE49-F238E27FC236}">
                    <a16:creationId xmlns:a16="http://schemas.microsoft.com/office/drawing/2014/main" id="{CD4DFCAD-3A4A-39DA-6DED-4709AB95DF8A}"/>
                  </a:ext>
                </a:extLst>
              </p14:cNvPr>
              <p14:cNvContentPartPr/>
              <p14:nvPr/>
            </p14:nvContentPartPr>
            <p14:xfrm>
              <a:off x="6496235" y="4017519"/>
              <a:ext cx="980640" cy="20520"/>
            </p14:xfrm>
          </p:contentPart>
        </mc:Choice>
        <mc:Fallback xmlns="">
          <p:pic>
            <p:nvPicPr>
              <p:cNvPr id="17" name="Ink 16">
                <a:extLst>
                  <a:ext uri="{FF2B5EF4-FFF2-40B4-BE49-F238E27FC236}">
                    <a16:creationId xmlns:a16="http://schemas.microsoft.com/office/drawing/2014/main" id="{CD4DFCAD-3A4A-39DA-6DED-4709AB95DF8A}"/>
                  </a:ext>
                </a:extLst>
              </p:cNvPr>
              <p:cNvPicPr/>
              <p:nvPr/>
            </p:nvPicPr>
            <p:blipFill>
              <a:blip r:embed="rId14"/>
              <a:stretch>
                <a:fillRect/>
              </a:stretch>
            </p:blipFill>
            <p:spPr>
              <a:xfrm>
                <a:off x="6460595" y="3945879"/>
                <a:ext cx="105228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6" name="Ink 25">
                <a:extLst>
                  <a:ext uri="{FF2B5EF4-FFF2-40B4-BE49-F238E27FC236}">
                    <a16:creationId xmlns:a16="http://schemas.microsoft.com/office/drawing/2014/main" id="{2F91BE47-06B5-BA1C-29B8-AB55771233A1}"/>
                  </a:ext>
                </a:extLst>
              </p14:cNvPr>
              <p14:cNvContentPartPr/>
              <p14:nvPr/>
            </p14:nvContentPartPr>
            <p14:xfrm>
              <a:off x="7499555" y="4011399"/>
              <a:ext cx="3406320" cy="57960"/>
            </p14:xfrm>
          </p:contentPart>
        </mc:Choice>
        <mc:Fallback xmlns="">
          <p:pic>
            <p:nvPicPr>
              <p:cNvPr id="26" name="Ink 25">
                <a:extLst>
                  <a:ext uri="{FF2B5EF4-FFF2-40B4-BE49-F238E27FC236}">
                    <a16:creationId xmlns:a16="http://schemas.microsoft.com/office/drawing/2014/main" id="{2F91BE47-06B5-BA1C-29B8-AB55771233A1}"/>
                  </a:ext>
                </a:extLst>
              </p:cNvPr>
              <p:cNvPicPr/>
              <p:nvPr/>
            </p:nvPicPr>
            <p:blipFill>
              <a:blip r:embed="rId16"/>
              <a:stretch>
                <a:fillRect/>
              </a:stretch>
            </p:blipFill>
            <p:spPr>
              <a:xfrm>
                <a:off x="7463555" y="3939399"/>
                <a:ext cx="347796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7" name="Ink 26">
                <a:extLst>
                  <a:ext uri="{FF2B5EF4-FFF2-40B4-BE49-F238E27FC236}">
                    <a16:creationId xmlns:a16="http://schemas.microsoft.com/office/drawing/2014/main" id="{264C96F2-1356-2B77-316E-C3DBCF6F7B55}"/>
                  </a:ext>
                </a:extLst>
              </p14:cNvPr>
              <p14:cNvContentPartPr/>
              <p14:nvPr/>
            </p14:nvContentPartPr>
            <p14:xfrm>
              <a:off x="6326675" y="5147779"/>
              <a:ext cx="3406320" cy="51480"/>
            </p14:xfrm>
          </p:contentPart>
        </mc:Choice>
        <mc:Fallback xmlns="">
          <p:pic>
            <p:nvPicPr>
              <p:cNvPr id="27" name="Ink 26">
                <a:extLst>
                  <a:ext uri="{FF2B5EF4-FFF2-40B4-BE49-F238E27FC236}">
                    <a16:creationId xmlns:a16="http://schemas.microsoft.com/office/drawing/2014/main" id="{264C96F2-1356-2B77-316E-C3DBCF6F7B55}"/>
                  </a:ext>
                </a:extLst>
              </p:cNvPr>
              <p:cNvPicPr/>
              <p:nvPr/>
            </p:nvPicPr>
            <p:blipFill>
              <a:blip r:embed="rId18"/>
              <a:stretch>
                <a:fillRect/>
              </a:stretch>
            </p:blipFill>
            <p:spPr>
              <a:xfrm>
                <a:off x="6291035" y="5075779"/>
                <a:ext cx="3477960" cy="195120"/>
              </a:xfrm>
              <a:prstGeom prst="rect">
                <a:avLst/>
              </a:prstGeom>
            </p:spPr>
          </p:pic>
        </mc:Fallback>
      </mc:AlternateContent>
    </p:spTree>
    <p:extLst>
      <p:ext uri="{BB962C8B-B14F-4D97-AF65-F5344CB8AC3E}">
        <p14:creationId xmlns:p14="http://schemas.microsoft.com/office/powerpoint/2010/main" val="29211292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14005-77DA-40A6-8422-38EDB2CE831F}"/>
              </a:ext>
            </a:extLst>
          </p:cNvPr>
          <p:cNvSpPr>
            <a:spLocks noGrp="1"/>
          </p:cNvSpPr>
          <p:nvPr>
            <p:ph type="title"/>
          </p:nvPr>
        </p:nvSpPr>
        <p:spPr/>
        <p:txBody>
          <a:bodyPr>
            <a:normAutofit/>
          </a:bodyPr>
          <a:lstStyle/>
          <a:p>
            <a:r>
              <a:rPr lang="en-US" sz="4800" dirty="0">
                <a:latin typeface="Calibri Light" panose="020F0302020204030204" pitchFamily="34" charset="0"/>
                <a:ea typeface="Calibri Light" panose="020F0302020204030204" pitchFamily="34" charset="0"/>
                <a:cs typeface="Calibri Light" panose="020F0302020204030204" pitchFamily="34" charset="0"/>
              </a:rPr>
              <a:t>Example competitions – Quick turnaround</a:t>
            </a:r>
          </a:p>
        </p:txBody>
      </p:sp>
      <p:pic>
        <p:nvPicPr>
          <p:cNvPr id="5" name="Content Placeholder 4">
            <a:extLst>
              <a:ext uri="{FF2B5EF4-FFF2-40B4-BE49-F238E27FC236}">
                <a16:creationId xmlns:a16="http://schemas.microsoft.com/office/drawing/2014/main" id="{CFF5A0C9-27A7-B71E-6C78-1DCBC3F83838}"/>
              </a:ext>
            </a:extLst>
          </p:cNvPr>
          <p:cNvPicPr>
            <a:picLocks noGrp="1" noChangeAspect="1"/>
          </p:cNvPicPr>
          <p:nvPr>
            <p:ph idx="1"/>
          </p:nvPr>
        </p:nvPicPr>
        <p:blipFill>
          <a:blip r:embed="rId3"/>
          <a:stretch>
            <a:fillRect/>
          </a:stretch>
        </p:blipFill>
        <p:spPr>
          <a:xfrm>
            <a:off x="1232740" y="1825625"/>
            <a:ext cx="9726520" cy="4351338"/>
          </a:xfrm>
        </p:spPr>
      </p:pic>
      <p:sp>
        <p:nvSpPr>
          <p:cNvPr id="4" name="Slide Number Placeholder 3">
            <a:extLst>
              <a:ext uri="{FF2B5EF4-FFF2-40B4-BE49-F238E27FC236}">
                <a16:creationId xmlns:a16="http://schemas.microsoft.com/office/drawing/2014/main" id="{774B8F9E-1AA7-4A3B-A56E-E1990EDCF93A}"/>
              </a:ext>
            </a:extLst>
          </p:cNvPr>
          <p:cNvSpPr>
            <a:spLocks noGrp="1"/>
          </p:cNvSpPr>
          <p:nvPr>
            <p:ph type="sldNum" sz="quarter" idx="12"/>
          </p:nvPr>
        </p:nvSpPr>
        <p:spPr/>
        <p:txBody>
          <a:bodyPr/>
          <a:lstStyle/>
          <a:p>
            <a:fld id="{6FF4E196-A010-480C-A078-61D4EF757EA8}" type="slidenum">
              <a:rPr lang="en-US" smtClean="0"/>
              <a:t>25</a:t>
            </a:fld>
            <a:endParaRPr lang="en-US"/>
          </a:p>
        </p:txBody>
      </p:sp>
    </p:spTree>
    <p:extLst>
      <p:ext uri="{BB962C8B-B14F-4D97-AF65-F5344CB8AC3E}">
        <p14:creationId xmlns:p14="http://schemas.microsoft.com/office/powerpoint/2010/main" val="23719430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14005-77DA-40A6-8422-38EDB2CE831F}"/>
              </a:ext>
            </a:extLst>
          </p:cNvPr>
          <p:cNvSpPr>
            <a:spLocks noGrp="1"/>
          </p:cNvSpPr>
          <p:nvPr>
            <p:ph type="title"/>
          </p:nvPr>
        </p:nvSpPr>
        <p:spPr/>
        <p:txBody>
          <a:bodyPr>
            <a:normAutofit/>
          </a:bodyPr>
          <a:lstStyle/>
          <a:p>
            <a:r>
              <a:rPr lang="en-US" sz="4800" dirty="0">
                <a:latin typeface="Calibri Light" panose="020F0302020204030204" pitchFamily="34" charset="0"/>
                <a:ea typeface="Calibri Light" panose="020F0302020204030204" pitchFamily="34" charset="0"/>
                <a:cs typeface="Calibri Light" panose="020F0302020204030204" pitchFamily="34" charset="0"/>
              </a:rPr>
              <a:t>Example competitions – Quick turnaround</a:t>
            </a:r>
          </a:p>
        </p:txBody>
      </p:sp>
      <p:pic>
        <p:nvPicPr>
          <p:cNvPr id="8" name="Content Placeholder 7">
            <a:extLst>
              <a:ext uri="{FF2B5EF4-FFF2-40B4-BE49-F238E27FC236}">
                <a16:creationId xmlns:a16="http://schemas.microsoft.com/office/drawing/2014/main" id="{F02DA1A7-821F-5B6A-64B1-FF20B5D3F88B}"/>
              </a:ext>
            </a:extLst>
          </p:cNvPr>
          <p:cNvPicPr>
            <a:picLocks noGrp="1" noChangeAspect="1"/>
          </p:cNvPicPr>
          <p:nvPr>
            <p:ph idx="1"/>
          </p:nvPr>
        </p:nvPicPr>
        <p:blipFill>
          <a:blip r:embed="rId3"/>
          <a:stretch>
            <a:fillRect/>
          </a:stretch>
        </p:blipFill>
        <p:spPr>
          <a:xfrm>
            <a:off x="1787237" y="2169813"/>
            <a:ext cx="8509040" cy="3038357"/>
          </a:xfrm>
        </p:spPr>
      </p:pic>
      <p:sp>
        <p:nvSpPr>
          <p:cNvPr id="4" name="Slide Number Placeholder 3">
            <a:extLst>
              <a:ext uri="{FF2B5EF4-FFF2-40B4-BE49-F238E27FC236}">
                <a16:creationId xmlns:a16="http://schemas.microsoft.com/office/drawing/2014/main" id="{774B8F9E-1AA7-4A3B-A56E-E1990EDCF93A}"/>
              </a:ext>
            </a:extLst>
          </p:cNvPr>
          <p:cNvSpPr>
            <a:spLocks noGrp="1"/>
          </p:cNvSpPr>
          <p:nvPr>
            <p:ph type="sldNum" sz="quarter" idx="12"/>
          </p:nvPr>
        </p:nvSpPr>
        <p:spPr/>
        <p:txBody>
          <a:bodyPr/>
          <a:lstStyle/>
          <a:p>
            <a:fld id="{6FF4E196-A010-480C-A078-61D4EF757EA8}" type="slidenum">
              <a:rPr lang="en-US" smtClean="0"/>
              <a:t>26</a:t>
            </a:fld>
            <a:endParaRPr lang="en-US"/>
          </a:p>
        </p:txBody>
      </p:sp>
    </p:spTree>
    <p:extLst>
      <p:ext uri="{BB962C8B-B14F-4D97-AF65-F5344CB8AC3E}">
        <p14:creationId xmlns:p14="http://schemas.microsoft.com/office/powerpoint/2010/main" val="14301852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14005-77DA-40A6-8422-38EDB2CE831F}"/>
              </a:ext>
            </a:extLst>
          </p:cNvPr>
          <p:cNvSpPr>
            <a:spLocks noGrp="1"/>
          </p:cNvSpPr>
          <p:nvPr>
            <p:ph type="title"/>
          </p:nvPr>
        </p:nvSpPr>
        <p:spPr/>
        <p:txBody>
          <a:bodyPr>
            <a:noAutofit/>
          </a:bodyPr>
          <a:lstStyle/>
          <a:p>
            <a:r>
              <a:rPr lang="en-US" sz="4800" dirty="0">
                <a:latin typeface="Calibri Light" panose="020F0302020204030204" pitchFamily="34" charset="0"/>
                <a:ea typeface="Calibri Light" panose="020F0302020204030204" pitchFamily="34" charset="0"/>
                <a:cs typeface="Calibri Light" panose="020F0302020204030204" pitchFamily="34" charset="0"/>
              </a:rPr>
              <a:t>Example competitions – Quick turnaround</a:t>
            </a:r>
          </a:p>
        </p:txBody>
      </p:sp>
      <p:pic>
        <p:nvPicPr>
          <p:cNvPr id="7" name="Content Placeholder 6">
            <a:extLst>
              <a:ext uri="{FF2B5EF4-FFF2-40B4-BE49-F238E27FC236}">
                <a16:creationId xmlns:a16="http://schemas.microsoft.com/office/drawing/2014/main" id="{2331FAC6-9224-E168-87FC-29C80A6CAF39}"/>
              </a:ext>
            </a:extLst>
          </p:cNvPr>
          <p:cNvPicPr>
            <a:picLocks noGrp="1" noChangeAspect="1"/>
          </p:cNvPicPr>
          <p:nvPr>
            <p:ph idx="1"/>
          </p:nvPr>
        </p:nvPicPr>
        <p:blipFill>
          <a:blip r:embed="rId3"/>
          <a:stretch>
            <a:fillRect/>
          </a:stretch>
        </p:blipFill>
        <p:spPr>
          <a:xfrm>
            <a:off x="1794163" y="1868423"/>
            <a:ext cx="8603673" cy="4351337"/>
          </a:xfrm>
        </p:spPr>
      </p:pic>
      <p:sp>
        <p:nvSpPr>
          <p:cNvPr id="4" name="Slide Number Placeholder 3">
            <a:extLst>
              <a:ext uri="{FF2B5EF4-FFF2-40B4-BE49-F238E27FC236}">
                <a16:creationId xmlns:a16="http://schemas.microsoft.com/office/drawing/2014/main" id="{774B8F9E-1AA7-4A3B-A56E-E1990EDCF93A}"/>
              </a:ext>
            </a:extLst>
          </p:cNvPr>
          <p:cNvSpPr>
            <a:spLocks noGrp="1"/>
          </p:cNvSpPr>
          <p:nvPr>
            <p:ph type="sldNum" sz="quarter" idx="12"/>
          </p:nvPr>
        </p:nvSpPr>
        <p:spPr/>
        <p:txBody>
          <a:bodyPr/>
          <a:lstStyle/>
          <a:p>
            <a:fld id="{6FF4E196-A010-480C-A078-61D4EF757EA8}" type="slidenum">
              <a:rPr lang="en-US" smtClean="0"/>
              <a:t>27</a:t>
            </a:fld>
            <a:endParaRPr lang="en-US"/>
          </a:p>
        </p:txBody>
      </p:sp>
    </p:spTree>
    <p:extLst>
      <p:ext uri="{BB962C8B-B14F-4D97-AF65-F5344CB8AC3E}">
        <p14:creationId xmlns:p14="http://schemas.microsoft.com/office/powerpoint/2010/main" val="23945359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3A1B4-3E95-445D-9F29-63E98DB98BD2}"/>
              </a:ext>
            </a:extLst>
          </p:cNvPr>
          <p:cNvSpPr>
            <a:spLocks noGrp="1"/>
          </p:cNvSpPr>
          <p:nvPr>
            <p:ph type="title"/>
          </p:nvPr>
        </p:nvSpPr>
        <p:spPr/>
        <p:txBody>
          <a:bodyPr>
            <a:normAutofit/>
          </a:bodyPr>
          <a:lstStyle/>
          <a:p>
            <a:r>
              <a:rPr lang="en-US" sz="5400" dirty="0">
                <a:latin typeface="Calibri Light" panose="020F0302020204030204" pitchFamily="34" charset="0"/>
                <a:cs typeface="Calibri Light" panose="020F0302020204030204" pitchFamily="34" charset="0"/>
              </a:rPr>
              <a:t>Example competitions – Not Limited</a:t>
            </a:r>
            <a:endParaRPr lang="en-US" sz="5400" dirty="0"/>
          </a:p>
        </p:txBody>
      </p:sp>
      <p:sp>
        <p:nvSpPr>
          <p:cNvPr id="8" name="Content Placeholder 7">
            <a:extLst>
              <a:ext uri="{FF2B5EF4-FFF2-40B4-BE49-F238E27FC236}">
                <a16:creationId xmlns:a16="http://schemas.microsoft.com/office/drawing/2014/main" id="{012F05E8-691B-E342-9584-1D178996B2DF}"/>
              </a:ext>
            </a:extLst>
          </p:cNvPr>
          <p:cNvSpPr>
            <a:spLocks noGrp="1"/>
          </p:cNvSpPr>
          <p:nvPr>
            <p:ph idx="1"/>
          </p:nvPr>
        </p:nvSpPr>
        <p:spPr/>
        <p:txBody>
          <a:bodyPr/>
          <a:lstStyle/>
          <a:p>
            <a:r>
              <a:rPr lang="en-US" dirty="0"/>
              <a:t>NIH S10: Shared Instrumentation Grant (SIG) and High-End Instrumentation Grant Program (HEI)</a:t>
            </a:r>
          </a:p>
          <a:p>
            <a:endParaRPr lang="en-US" dirty="0"/>
          </a:p>
        </p:txBody>
      </p:sp>
      <p:sp>
        <p:nvSpPr>
          <p:cNvPr id="4" name="Slide Number Placeholder 3">
            <a:extLst>
              <a:ext uri="{FF2B5EF4-FFF2-40B4-BE49-F238E27FC236}">
                <a16:creationId xmlns:a16="http://schemas.microsoft.com/office/drawing/2014/main" id="{73C57821-6E2E-B349-4FC7-A431642E4189}"/>
              </a:ext>
            </a:extLst>
          </p:cNvPr>
          <p:cNvSpPr>
            <a:spLocks noGrp="1"/>
          </p:cNvSpPr>
          <p:nvPr>
            <p:ph type="sldNum" sz="quarter" idx="12"/>
          </p:nvPr>
        </p:nvSpPr>
        <p:spPr/>
        <p:txBody>
          <a:bodyPr/>
          <a:lstStyle/>
          <a:p>
            <a:fld id="{6FF4E196-A010-480C-A078-61D4EF757EA8}" type="slidenum">
              <a:rPr lang="en-US" smtClean="0"/>
              <a:t>28</a:t>
            </a:fld>
            <a:endParaRPr lang="en-US"/>
          </a:p>
        </p:txBody>
      </p:sp>
      <p:pic>
        <p:nvPicPr>
          <p:cNvPr id="9" name="Content Placeholder 5">
            <a:extLst>
              <a:ext uri="{FF2B5EF4-FFF2-40B4-BE49-F238E27FC236}">
                <a16:creationId xmlns:a16="http://schemas.microsoft.com/office/drawing/2014/main" id="{03F17164-2ABD-94E2-4656-3B9619984845}"/>
              </a:ext>
            </a:extLst>
          </p:cNvPr>
          <p:cNvPicPr>
            <a:picLocks noChangeAspect="1"/>
          </p:cNvPicPr>
          <p:nvPr/>
        </p:nvPicPr>
        <p:blipFill>
          <a:blip r:embed="rId3"/>
          <a:stretch>
            <a:fillRect/>
          </a:stretch>
        </p:blipFill>
        <p:spPr>
          <a:xfrm>
            <a:off x="838200" y="2984756"/>
            <a:ext cx="10515600" cy="2678038"/>
          </a:xfrm>
          <a:prstGeom prst="rect">
            <a:avLst/>
          </a:prstGeom>
        </p:spPr>
      </p:pic>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A82DE69C-DEEA-7B41-C570-85362ED9677E}"/>
                  </a:ext>
                </a:extLst>
              </p14:cNvPr>
              <p14:cNvContentPartPr/>
              <p14:nvPr/>
            </p14:nvContentPartPr>
            <p14:xfrm>
              <a:off x="998558" y="3601912"/>
              <a:ext cx="5508720" cy="48240"/>
            </p14:xfrm>
          </p:contentPart>
        </mc:Choice>
        <mc:Fallback xmlns="">
          <p:pic>
            <p:nvPicPr>
              <p:cNvPr id="7" name="Ink 6">
                <a:extLst>
                  <a:ext uri="{FF2B5EF4-FFF2-40B4-BE49-F238E27FC236}">
                    <a16:creationId xmlns:a16="http://schemas.microsoft.com/office/drawing/2014/main" id="{A82DE69C-DEEA-7B41-C570-85362ED9677E}"/>
                  </a:ext>
                </a:extLst>
              </p:cNvPr>
              <p:cNvPicPr/>
              <p:nvPr/>
            </p:nvPicPr>
            <p:blipFill>
              <a:blip r:embed="rId5"/>
              <a:stretch>
                <a:fillRect/>
              </a:stretch>
            </p:blipFill>
            <p:spPr>
              <a:xfrm>
                <a:off x="962918" y="3530272"/>
                <a:ext cx="558036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Ink 9">
                <a:extLst>
                  <a:ext uri="{FF2B5EF4-FFF2-40B4-BE49-F238E27FC236}">
                    <a16:creationId xmlns:a16="http://schemas.microsoft.com/office/drawing/2014/main" id="{247264D2-EA3D-9184-0EC7-85FCDC7E14B6}"/>
                  </a:ext>
                </a:extLst>
              </p14:cNvPr>
              <p14:cNvContentPartPr/>
              <p14:nvPr/>
            </p14:nvContentPartPr>
            <p14:xfrm>
              <a:off x="1390598" y="4633312"/>
              <a:ext cx="598320" cy="31320"/>
            </p14:xfrm>
          </p:contentPart>
        </mc:Choice>
        <mc:Fallback xmlns="">
          <p:pic>
            <p:nvPicPr>
              <p:cNvPr id="10" name="Ink 9">
                <a:extLst>
                  <a:ext uri="{FF2B5EF4-FFF2-40B4-BE49-F238E27FC236}">
                    <a16:creationId xmlns:a16="http://schemas.microsoft.com/office/drawing/2014/main" id="{247264D2-EA3D-9184-0EC7-85FCDC7E14B6}"/>
                  </a:ext>
                </a:extLst>
              </p:cNvPr>
              <p:cNvPicPr/>
              <p:nvPr/>
            </p:nvPicPr>
            <p:blipFill>
              <a:blip r:embed="rId7"/>
              <a:stretch>
                <a:fillRect/>
              </a:stretch>
            </p:blipFill>
            <p:spPr>
              <a:xfrm>
                <a:off x="1354598" y="4561312"/>
                <a:ext cx="66996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 name="Ink 11">
                <a:extLst>
                  <a:ext uri="{FF2B5EF4-FFF2-40B4-BE49-F238E27FC236}">
                    <a16:creationId xmlns:a16="http://schemas.microsoft.com/office/drawing/2014/main" id="{A9EBC728-7227-580B-8EBD-A6B68EECCCD7}"/>
                  </a:ext>
                </a:extLst>
              </p14:cNvPr>
              <p14:cNvContentPartPr/>
              <p14:nvPr/>
            </p14:nvContentPartPr>
            <p14:xfrm>
              <a:off x="9904598" y="4632592"/>
              <a:ext cx="1128960" cy="26280"/>
            </p14:xfrm>
          </p:contentPart>
        </mc:Choice>
        <mc:Fallback xmlns="">
          <p:pic>
            <p:nvPicPr>
              <p:cNvPr id="12" name="Ink 11">
                <a:extLst>
                  <a:ext uri="{FF2B5EF4-FFF2-40B4-BE49-F238E27FC236}">
                    <a16:creationId xmlns:a16="http://schemas.microsoft.com/office/drawing/2014/main" id="{A9EBC728-7227-580B-8EBD-A6B68EECCCD7}"/>
                  </a:ext>
                </a:extLst>
              </p:cNvPr>
              <p:cNvPicPr/>
              <p:nvPr/>
            </p:nvPicPr>
            <p:blipFill>
              <a:blip r:embed="rId9"/>
              <a:stretch>
                <a:fillRect/>
              </a:stretch>
            </p:blipFill>
            <p:spPr>
              <a:xfrm>
                <a:off x="9868598" y="4560592"/>
                <a:ext cx="120060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8" name="Ink 17">
                <a:extLst>
                  <a:ext uri="{FF2B5EF4-FFF2-40B4-BE49-F238E27FC236}">
                    <a16:creationId xmlns:a16="http://schemas.microsoft.com/office/drawing/2014/main" id="{427284FE-54A5-A968-F932-7CC195317AE5}"/>
                  </a:ext>
                </a:extLst>
              </p14:cNvPr>
              <p14:cNvContentPartPr/>
              <p14:nvPr/>
            </p14:nvContentPartPr>
            <p14:xfrm>
              <a:off x="960038" y="4801432"/>
              <a:ext cx="1690200" cy="32760"/>
            </p14:xfrm>
          </p:contentPart>
        </mc:Choice>
        <mc:Fallback xmlns="">
          <p:pic>
            <p:nvPicPr>
              <p:cNvPr id="18" name="Ink 17">
                <a:extLst>
                  <a:ext uri="{FF2B5EF4-FFF2-40B4-BE49-F238E27FC236}">
                    <a16:creationId xmlns:a16="http://schemas.microsoft.com/office/drawing/2014/main" id="{427284FE-54A5-A968-F932-7CC195317AE5}"/>
                  </a:ext>
                </a:extLst>
              </p:cNvPr>
              <p:cNvPicPr/>
              <p:nvPr/>
            </p:nvPicPr>
            <p:blipFill>
              <a:blip r:embed="rId11"/>
              <a:stretch>
                <a:fillRect/>
              </a:stretch>
            </p:blipFill>
            <p:spPr>
              <a:xfrm>
                <a:off x="924398" y="4729432"/>
                <a:ext cx="176184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9" name="Ink 18">
                <a:extLst>
                  <a:ext uri="{FF2B5EF4-FFF2-40B4-BE49-F238E27FC236}">
                    <a16:creationId xmlns:a16="http://schemas.microsoft.com/office/drawing/2014/main" id="{9FAB6F5C-9BCB-BEEE-3A59-B7B1DB8D532A}"/>
                  </a:ext>
                </a:extLst>
              </p14:cNvPr>
              <p14:cNvContentPartPr/>
              <p14:nvPr/>
            </p14:nvContentPartPr>
            <p14:xfrm>
              <a:off x="7837478" y="4809712"/>
              <a:ext cx="967680" cy="16200"/>
            </p14:xfrm>
          </p:contentPart>
        </mc:Choice>
        <mc:Fallback xmlns="">
          <p:pic>
            <p:nvPicPr>
              <p:cNvPr id="19" name="Ink 18">
                <a:extLst>
                  <a:ext uri="{FF2B5EF4-FFF2-40B4-BE49-F238E27FC236}">
                    <a16:creationId xmlns:a16="http://schemas.microsoft.com/office/drawing/2014/main" id="{9FAB6F5C-9BCB-BEEE-3A59-B7B1DB8D532A}"/>
                  </a:ext>
                </a:extLst>
              </p:cNvPr>
              <p:cNvPicPr/>
              <p:nvPr/>
            </p:nvPicPr>
            <p:blipFill>
              <a:blip r:embed="rId13"/>
              <a:stretch>
                <a:fillRect/>
              </a:stretch>
            </p:blipFill>
            <p:spPr>
              <a:xfrm>
                <a:off x="7801838" y="4738072"/>
                <a:ext cx="103932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0" name="Ink 19">
                <a:extLst>
                  <a:ext uri="{FF2B5EF4-FFF2-40B4-BE49-F238E27FC236}">
                    <a16:creationId xmlns:a16="http://schemas.microsoft.com/office/drawing/2014/main" id="{071FC5BB-06A8-AFB9-8823-BB1CD7E07DA4}"/>
                  </a:ext>
                </a:extLst>
              </p14:cNvPr>
              <p14:cNvContentPartPr/>
              <p14:nvPr/>
            </p14:nvContentPartPr>
            <p14:xfrm>
              <a:off x="9182078" y="4792072"/>
              <a:ext cx="1997280" cy="42120"/>
            </p14:xfrm>
          </p:contentPart>
        </mc:Choice>
        <mc:Fallback xmlns="">
          <p:pic>
            <p:nvPicPr>
              <p:cNvPr id="20" name="Ink 19">
                <a:extLst>
                  <a:ext uri="{FF2B5EF4-FFF2-40B4-BE49-F238E27FC236}">
                    <a16:creationId xmlns:a16="http://schemas.microsoft.com/office/drawing/2014/main" id="{071FC5BB-06A8-AFB9-8823-BB1CD7E07DA4}"/>
                  </a:ext>
                </a:extLst>
              </p:cNvPr>
              <p:cNvPicPr/>
              <p:nvPr/>
            </p:nvPicPr>
            <p:blipFill>
              <a:blip r:embed="rId15"/>
              <a:stretch>
                <a:fillRect/>
              </a:stretch>
            </p:blipFill>
            <p:spPr>
              <a:xfrm>
                <a:off x="9146438" y="4720432"/>
                <a:ext cx="206892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1" name="Ink 20">
                <a:extLst>
                  <a:ext uri="{FF2B5EF4-FFF2-40B4-BE49-F238E27FC236}">
                    <a16:creationId xmlns:a16="http://schemas.microsoft.com/office/drawing/2014/main" id="{B6D9B86B-36D6-36CF-3E20-2CB2E2390A51}"/>
                  </a:ext>
                </a:extLst>
              </p14:cNvPr>
              <p14:cNvContentPartPr/>
              <p14:nvPr/>
            </p14:nvContentPartPr>
            <p14:xfrm>
              <a:off x="11187638" y="4794592"/>
              <a:ext cx="360" cy="8280"/>
            </p14:xfrm>
          </p:contentPart>
        </mc:Choice>
        <mc:Fallback xmlns="">
          <p:pic>
            <p:nvPicPr>
              <p:cNvPr id="21" name="Ink 20">
                <a:extLst>
                  <a:ext uri="{FF2B5EF4-FFF2-40B4-BE49-F238E27FC236}">
                    <a16:creationId xmlns:a16="http://schemas.microsoft.com/office/drawing/2014/main" id="{B6D9B86B-36D6-36CF-3E20-2CB2E2390A51}"/>
                  </a:ext>
                </a:extLst>
              </p:cNvPr>
              <p:cNvPicPr/>
              <p:nvPr/>
            </p:nvPicPr>
            <p:blipFill>
              <a:blip r:embed="rId17"/>
              <a:stretch>
                <a:fillRect/>
              </a:stretch>
            </p:blipFill>
            <p:spPr>
              <a:xfrm>
                <a:off x="11151638" y="4722592"/>
                <a:ext cx="7200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4" name="Ink 23">
                <a:extLst>
                  <a:ext uri="{FF2B5EF4-FFF2-40B4-BE49-F238E27FC236}">
                    <a16:creationId xmlns:a16="http://schemas.microsoft.com/office/drawing/2014/main" id="{B7E38912-D0BE-A627-3C64-A7AF35D41EC6}"/>
                  </a:ext>
                </a:extLst>
              </p14:cNvPr>
              <p14:cNvContentPartPr/>
              <p14:nvPr/>
            </p14:nvContentPartPr>
            <p14:xfrm>
              <a:off x="983438" y="4963432"/>
              <a:ext cx="1149120" cy="39960"/>
            </p14:xfrm>
          </p:contentPart>
        </mc:Choice>
        <mc:Fallback xmlns="">
          <p:pic>
            <p:nvPicPr>
              <p:cNvPr id="24" name="Ink 23">
                <a:extLst>
                  <a:ext uri="{FF2B5EF4-FFF2-40B4-BE49-F238E27FC236}">
                    <a16:creationId xmlns:a16="http://schemas.microsoft.com/office/drawing/2014/main" id="{B7E38912-D0BE-A627-3C64-A7AF35D41EC6}"/>
                  </a:ext>
                </a:extLst>
              </p:cNvPr>
              <p:cNvPicPr/>
              <p:nvPr/>
            </p:nvPicPr>
            <p:blipFill>
              <a:blip r:embed="rId19"/>
              <a:stretch>
                <a:fillRect/>
              </a:stretch>
            </p:blipFill>
            <p:spPr>
              <a:xfrm>
                <a:off x="947438" y="4891432"/>
                <a:ext cx="122076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7" name="Ink 26">
                <a:extLst>
                  <a:ext uri="{FF2B5EF4-FFF2-40B4-BE49-F238E27FC236}">
                    <a16:creationId xmlns:a16="http://schemas.microsoft.com/office/drawing/2014/main" id="{1768288E-D2B0-A203-20E8-D428AADAA613}"/>
                  </a:ext>
                </a:extLst>
              </p14:cNvPr>
              <p14:cNvContentPartPr/>
              <p14:nvPr/>
            </p14:nvContentPartPr>
            <p14:xfrm>
              <a:off x="6116318" y="4962712"/>
              <a:ext cx="5109480" cy="32760"/>
            </p14:xfrm>
          </p:contentPart>
        </mc:Choice>
        <mc:Fallback xmlns="">
          <p:pic>
            <p:nvPicPr>
              <p:cNvPr id="27" name="Ink 26">
                <a:extLst>
                  <a:ext uri="{FF2B5EF4-FFF2-40B4-BE49-F238E27FC236}">
                    <a16:creationId xmlns:a16="http://schemas.microsoft.com/office/drawing/2014/main" id="{1768288E-D2B0-A203-20E8-D428AADAA613}"/>
                  </a:ext>
                </a:extLst>
              </p:cNvPr>
              <p:cNvPicPr/>
              <p:nvPr/>
            </p:nvPicPr>
            <p:blipFill>
              <a:blip r:embed="rId21"/>
              <a:stretch>
                <a:fillRect/>
              </a:stretch>
            </p:blipFill>
            <p:spPr>
              <a:xfrm>
                <a:off x="6080318" y="4890712"/>
                <a:ext cx="518112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0" name="Ink 29">
                <a:extLst>
                  <a:ext uri="{FF2B5EF4-FFF2-40B4-BE49-F238E27FC236}">
                    <a16:creationId xmlns:a16="http://schemas.microsoft.com/office/drawing/2014/main" id="{F1DD8398-E285-1F35-111C-C2DFEEB606FF}"/>
                  </a:ext>
                </a:extLst>
              </p14:cNvPr>
              <p14:cNvContentPartPr/>
              <p14:nvPr/>
            </p14:nvContentPartPr>
            <p14:xfrm>
              <a:off x="944918" y="5101672"/>
              <a:ext cx="1233360" cy="28080"/>
            </p14:xfrm>
          </p:contentPart>
        </mc:Choice>
        <mc:Fallback xmlns="">
          <p:pic>
            <p:nvPicPr>
              <p:cNvPr id="30" name="Ink 29">
                <a:extLst>
                  <a:ext uri="{FF2B5EF4-FFF2-40B4-BE49-F238E27FC236}">
                    <a16:creationId xmlns:a16="http://schemas.microsoft.com/office/drawing/2014/main" id="{F1DD8398-E285-1F35-111C-C2DFEEB606FF}"/>
                  </a:ext>
                </a:extLst>
              </p:cNvPr>
              <p:cNvPicPr/>
              <p:nvPr/>
            </p:nvPicPr>
            <p:blipFill>
              <a:blip r:embed="rId23"/>
              <a:stretch>
                <a:fillRect/>
              </a:stretch>
            </p:blipFill>
            <p:spPr>
              <a:xfrm>
                <a:off x="909278" y="5030032"/>
                <a:ext cx="130500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2" name="Ink 31">
                <a:extLst>
                  <a:ext uri="{FF2B5EF4-FFF2-40B4-BE49-F238E27FC236}">
                    <a16:creationId xmlns:a16="http://schemas.microsoft.com/office/drawing/2014/main" id="{F03AB060-3EA6-4B17-C015-4AEFF4EADB9B}"/>
                  </a:ext>
                </a:extLst>
              </p14:cNvPr>
              <p14:cNvContentPartPr/>
              <p14:nvPr/>
            </p14:nvContentPartPr>
            <p14:xfrm>
              <a:off x="2220398" y="5077192"/>
              <a:ext cx="2227680" cy="47520"/>
            </p14:xfrm>
          </p:contentPart>
        </mc:Choice>
        <mc:Fallback xmlns="">
          <p:pic>
            <p:nvPicPr>
              <p:cNvPr id="32" name="Ink 31">
                <a:extLst>
                  <a:ext uri="{FF2B5EF4-FFF2-40B4-BE49-F238E27FC236}">
                    <a16:creationId xmlns:a16="http://schemas.microsoft.com/office/drawing/2014/main" id="{F03AB060-3EA6-4B17-C015-4AEFF4EADB9B}"/>
                  </a:ext>
                </a:extLst>
              </p:cNvPr>
              <p:cNvPicPr/>
              <p:nvPr/>
            </p:nvPicPr>
            <p:blipFill>
              <a:blip r:embed="rId25"/>
              <a:stretch>
                <a:fillRect/>
              </a:stretch>
            </p:blipFill>
            <p:spPr>
              <a:xfrm>
                <a:off x="2184758" y="5005552"/>
                <a:ext cx="2299320" cy="191160"/>
              </a:xfrm>
              <a:prstGeom prst="rect">
                <a:avLst/>
              </a:prstGeom>
            </p:spPr>
          </p:pic>
        </mc:Fallback>
      </mc:AlternateContent>
    </p:spTree>
    <p:extLst>
      <p:ext uri="{BB962C8B-B14F-4D97-AF65-F5344CB8AC3E}">
        <p14:creationId xmlns:p14="http://schemas.microsoft.com/office/powerpoint/2010/main" val="35435922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809EF-0C1A-7227-6DBC-ECDBD45114D8}"/>
              </a:ext>
            </a:extLst>
          </p:cNvPr>
          <p:cNvSpPr>
            <a:spLocks noGrp="1"/>
          </p:cNvSpPr>
          <p:nvPr>
            <p:ph type="title"/>
          </p:nvPr>
        </p:nvSpPr>
        <p:spPr/>
        <p:txBody>
          <a:bodyPr>
            <a:normAutofit/>
          </a:bodyPr>
          <a:lstStyle/>
          <a:p>
            <a:r>
              <a:rPr lang="en-US" sz="5400" dirty="0">
                <a:latin typeface="Calibri Light" panose="020F0302020204030204" pitchFamily="34" charset="0"/>
                <a:ea typeface="Calibri Light" panose="020F0302020204030204" pitchFamily="34" charset="0"/>
                <a:cs typeface="Calibri Light" panose="020F0302020204030204" pitchFamily="34" charset="0"/>
              </a:rPr>
              <a:t>Example competitions – Not Limited</a:t>
            </a:r>
          </a:p>
        </p:txBody>
      </p:sp>
      <p:pic>
        <p:nvPicPr>
          <p:cNvPr id="6" name="Content Placeholder 5">
            <a:extLst>
              <a:ext uri="{FF2B5EF4-FFF2-40B4-BE49-F238E27FC236}">
                <a16:creationId xmlns:a16="http://schemas.microsoft.com/office/drawing/2014/main" id="{59355066-3A4E-87FE-01E5-1CAAD8E5B382}"/>
              </a:ext>
            </a:extLst>
          </p:cNvPr>
          <p:cNvPicPr>
            <a:picLocks noGrp="1" noChangeAspect="1"/>
          </p:cNvPicPr>
          <p:nvPr>
            <p:ph idx="1"/>
          </p:nvPr>
        </p:nvPicPr>
        <p:blipFill>
          <a:blip r:embed="rId3"/>
          <a:stretch>
            <a:fillRect/>
          </a:stretch>
        </p:blipFill>
        <p:spPr>
          <a:xfrm>
            <a:off x="3297107" y="1825625"/>
            <a:ext cx="5597785" cy="4351338"/>
          </a:xfrm>
        </p:spPr>
      </p:pic>
      <p:sp>
        <p:nvSpPr>
          <p:cNvPr id="4" name="Slide Number Placeholder 3">
            <a:extLst>
              <a:ext uri="{FF2B5EF4-FFF2-40B4-BE49-F238E27FC236}">
                <a16:creationId xmlns:a16="http://schemas.microsoft.com/office/drawing/2014/main" id="{43758471-A85C-BBBD-B0AA-1E10CAE69523}"/>
              </a:ext>
            </a:extLst>
          </p:cNvPr>
          <p:cNvSpPr>
            <a:spLocks noGrp="1"/>
          </p:cNvSpPr>
          <p:nvPr>
            <p:ph type="sldNum" sz="quarter" idx="12"/>
          </p:nvPr>
        </p:nvSpPr>
        <p:spPr/>
        <p:txBody>
          <a:bodyPr/>
          <a:lstStyle/>
          <a:p>
            <a:fld id="{6FF4E196-A010-480C-A078-61D4EF757EA8}" type="slidenum">
              <a:rPr lang="en-US" smtClean="0"/>
              <a:t>29</a:t>
            </a:fld>
            <a:endParaRPr lang="en-US"/>
          </a:p>
        </p:txBody>
      </p:sp>
    </p:spTree>
    <p:extLst>
      <p:ext uri="{BB962C8B-B14F-4D97-AF65-F5344CB8AC3E}">
        <p14:creationId xmlns:p14="http://schemas.microsoft.com/office/powerpoint/2010/main" val="3537178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14005-77DA-40A6-8422-38EDB2CE831F}"/>
              </a:ext>
            </a:extLst>
          </p:cNvPr>
          <p:cNvSpPr>
            <a:spLocks noGrp="1"/>
          </p:cNvSpPr>
          <p:nvPr>
            <p:ph type="title"/>
          </p:nvPr>
        </p:nvSpPr>
        <p:spPr/>
        <p:txBody>
          <a:bodyPr>
            <a:normAutofit/>
          </a:bodyPr>
          <a:lstStyle/>
          <a:p>
            <a:r>
              <a:rPr lang="en-US" sz="5400" dirty="0">
                <a:latin typeface="Calibri Light" panose="020F0302020204030204" pitchFamily="34" charset="0"/>
                <a:cs typeface="Calibri Light" panose="020F0302020204030204" pitchFamily="34" charset="0"/>
              </a:rPr>
              <a:t>What are limited submissions?</a:t>
            </a:r>
            <a:endParaRPr lang="en-US" sz="5400" dirty="0">
              <a:latin typeface="Georgia" panose="02040502050405020303" pitchFamily="18" charset="0"/>
            </a:endParaRPr>
          </a:p>
        </p:txBody>
      </p:sp>
      <p:sp>
        <p:nvSpPr>
          <p:cNvPr id="3" name="Subtitle 2">
            <a:extLst>
              <a:ext uri="{FF2B5EF4-FFF2-40B4-BE49-F238E27FC236}">
                <a16:creationId xmlns:a16="http://schemas.microsoft.com/office/drawing/2014/main" id="{17459A1B-F24E-4185-91DB-466694896902}"/>
              </a:ext>
            </a:extLst>
          </p:cNvPr>
          <p:cNvSpPr>
            <a:spLocks noGrp="1"/>
          </p:cNvSpPr>
          <p:nvPr>
            <p:ph idx="1"/>
          </p:nvPr>
        </p:nvSpPr>
        <p:spPr/>
        <p:txBody>
          <a:bodyPr/>
          <a:lstStyle/>
          <a:p>
            <a:r>
              <a:rPr lang="en-US" sz="2800" dirty="0">
                <a:effectLst/>
                <a:latin typeface="Calibri" panose="020F0502020204030204" pitchFamily="34" charset="0"/>
                <a:ea typeface="Calibri" panose="020F0502020204030204" pitchFamily="34" charset="0"/>
                <a:cs typeface="Times New Roman" panose="02020603050405020304" pitchFamily="18" charset="0"/>
              </a:rPr>
              <a:t>A Limited Submission is a funding opportunity for which the sponsor sets an institutional limit for the number of proposals it will accept.</a:t>
            </a:r>
          </a:p>
          <a:p>
            <a:endParaRPr lang="en-US" dirty="0">
              <a:latin typeface="Calibri" panose="020F0502020204030204" pitchFamily="34" charset="0"/>
              <a:cs typeface="Times New Roman" panose="02020603050405020304" pitchFamily="18" charset="0"/>
            </a:endParaRPr>
          </a:p>
          <a:p>
            <a:r>
              <a:rPr lang="en-US" dirty="0">
                <a:latin typeface="Calibri" panose="020F0502020204030204" pitchFamily="34" charset="0"/>
                <a:cs typeface="Times New Roman" panose="02020603050405020304" pitchFamily="18" charset="0"/>
              </a:rPr>
              <a:t>Why do sponsors limit? </a:t>
            </a:r>
            <a:endParaRPr lang="en-US" dirty="0">
              <a:latin typeface="Georgia" panose="02040502050405020303" pitchFamily="18" charset="0"/>
            </a:endParaRPr>
          </a:p>
        </p:txBody>
      </p:sp>
      <p:sp>
        <p:nvSpPr>
          <p:cNvPr id="4" name="Slide Number Placeholder 3">
            <a:extLst>
              <a:ext uri="{FF2B5EF4-FFF2-40B4-BE49-F238E27FC236}">
                <a16:creationId xmlns:a16="http://schemas.microsoft.com/office/drawing/2014/main" id="{774B8F9E-1AA7-4A3B-A56E-E1990EDCF93A}"/>
              </a:ext>
            </a:extLst>
          </p:cNvPr>
          <p:cNvSpPr>
            <a:spLocks noGrp="1"/>
          </p:cNvSpPr>
          <p:nvPr>
            <p:ph type="sldNum" sz="quarter" idx="12"/>
          </p:nvPr>
        </p:nvSpPr>
        <p:spPr/>
        <p:txBody>
          <a:bodyPr/>
          <a:lstStyle/>
          <a:p>
            <a:fld id="{6FF4E196-A010-480C-A078-61D4EF757EA8}" type="slidenum">
              <a:rPr lang="en-US" smtClean="0"/>
              <a:t>3</a:t>
            </a:fld>
            <a:endParaRPr lang="en-US"/>
          </a:p>
        </p:txBody>
      </p:sp>
      <p:pic>
        <p:nvPicPr>
          <p:cNvPr id="6" name="Picture 5" descr="A picture containing text&#10;&#10;Description automatically generated">
            <a:extLst>
              <a:ext uri="{FF2B5EF4-FFF2-40B4-BE49-F238E27FC236}">
                <a16:creationId xmlns:a16="http://schemas.microsoft.com/office/drawing/2014/main" id="{72EF0B31-96B6-C4A3-DDFF-E2AB75E09B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7429" y="3175755"/>
            <a:ext cx="5301343" cy="2774370"/>
          </a:xfrm>
          <a:prstGeom prst="rect">
            <a:avLst/>
          </a:prstGeom>
        </p:spPr>
      </p:pic>
    </p:spTree>
    <p:extLst>
      <p:ext uri="{BB962C8B-B14F-4D97-AF65-F5344CB8AC3E}">
        <p14:creationId xmlns:p14="http://schemas.microsoft.com/office/powerpoint/2010/main" val="19894186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14005-77DA-40A6-8422-38EDB2CE831F}"/>
              </a:ext>
            </a:extLst>
          </p:cNvPr>
          <p:cNvSpPr>
            <a:spLocks noGrp="1"/>
          </p:cNvSpPr>
          <p:nvPr>
            <p:ph type="title"/>
          </p:nvPr>
        </p:nvSpPr>
        <p:spPr/>
        <p:txBody>
          <a:bodyPr>
            <a:normAutofit/>
          </a:bodyPr>
          <a:lstStyle/>
          <a:p>
            <a:r>
              <a:rPr lang="en-US" sz="5400" dirty="0">
                <a:latin typeface="Calibri Light" panose="020F0302020204030204" pitchFamily="34" charset="0"/>
                <a:cs typeface="Calibri Light" panose="020F0302020204030204" pitchFamily="34" charset="0"/>
              </a:rPr>
              <a:t>Best Practices</a:t>
            </a:r>
            <a:endParaRPr lang="en-US" sz="5400" dirty="0">
              <a:latin typeface="Georgia" panose="02040502050405020303" pitchFamily="18" charset="0"/>
            </a:endParaRPr>
          </a:p>
        </p:txBody>
      </p:sp>
      <p:sp>
        <p:nvSpPr>
          <p:cNvPr id="3" name="Subtitle 2">
            <a:extLst>
              <a:ext uri="{FF2B5EF4-FFF2-40B4-BE49-F238E27FC236}">
                <a16:creationId xmlns:a16="http://schemas.microsoft.com/office/drawing/2014/main" id="{17459A1B-F24E-4185-91DB-466694896902}"/>
              </a:ext>
            </a:extLst>
          </p:cNvPr>
          <p:cNvSpPr>
            <a:spLocks noGrp="1"/>
          </p:cNvSpPr>
          <p:nvPr>
            <p:ph idx="1"/>
          </p:nvPr>
        </p:nvSpPr>
        <p:spPr>
          <a:xfrm>
            <a:off x="838200" y="1779555"/>
            <a:ext cx="10515600" cy="4351338"/>
          </a:xfrm>
        </p:spPr>
        <p:txBody>
          <a:bodyPr/>
          <a:lstStyle/>
          <a:p>
            <a:pPr>
              <a:lnSpc>
                <a:spcPct val="150000"/>
              </a:lnSpc>
            </a:pPr>
            <a:r>
              <a:rPr lang="en-US" dirty="0">
                <a:latin typeface="Calibri" panose="020F0502020204030204" pitchFamily="34" charset="0"/>
                <a:cs typeface="Times New Roman" panose="02020603050405020304" pitchFamily="18" charset="0"/>
              </a:rPr>
              <a:t>Review Eligibility Section</a:t>
            </a:r>
          </a:p>
          <a:p>
            <a:pPr>
              <a:lnSpc>
                <a:spcPct val="150000"/>
              </a:lnSpc>
            </a:pPr>
            <a:r>
              <a:rPr lang="en-US" sz="2800" dirty="0">
                <a:effectLst/>
                <a:latin typeface="Calibri" panose="020F0502020204030204" pitchFamily="34" charset="0"/>
                <a:ea typeface="Calibri" panose="020F0502020204030204" pitchFamily="34" charset="0"/>
                <a:cs typeface="Times New Roman" panose="02020603050405020304" pitchFamily="18" charset="0"/>
              </a:rPr>
              <a:t>Check our website for competitions and procedure</a:t>
            </a:r>
            <a:endParaRPr lang="en-US" dirty="0">
              <a:latin typeface="Calibri" panose="020F0502020204030204" pitchFamily="34" charset="0"/>
              <a:cs typeface="Times New Roman" panose="02020603050405020304" pitchFamily="18" charset="0"/>
            </a:endParaRPr>
          </a:p>
          <a:p>
            <a:pPr>
              <a:lnSpc>
                <a:spcPct val="150000"/>
              </a:lnSpc>
            </a:pPr>
            <a:r>
              <a:rPr lang="en-US" dirty="0">
                <a:latin typeface="Calibri" panose="020F0502020204030204" pitchFamily="34" charset="0"/>
                <a:cs typeface="Times New Roman" panose="02020603050405020304" pitchFamily="18" charset="0"/>
              </a:rPr>
              <a:t>Distribute our emails to researchers</a:t>
            </a:r>
          </a:p>
          <a:p>
            <a:pPr>
              <a:lnSpc>
                <a:spcPct val="150000"/>
              </a:lnSpc>
            </a:pPr>
            <a:r>
              <a:rPr lang="en-US" dirty="0">
                <a:latin typeface="Calibri" panose="020F0502020204030204" pitchFamily="34" charset="0"/>
                <a:cs typeface="Times New Roman" panose="02020603050405020304" pitchFamily="18" charset="0"/>
              </a:rPr>
              <a:t>Attach OVCR email confirmation to RAMP record</a:t>
            </a:r>
          </a:p>
          <a:p>
            <a:pPr>
              <a:lnSpc>
                <a:spcPct val="150000"/>
              </a:lnSpc>
            </a:pPr>
            <a:r>
              <a:rPr lang="en-US" dirty="0">
                <a:latin typeface="Calibri" panose="020F0502020204030204" pitchFamily="34" charset="0"/>
                <a:cs typeface="Times New Roman" panose="02020603050405020304" pitchFamily="18" charset="0"/>
              </a:rPr>
              <a:t>Contact us for guidance </a:t>
            </a:r>
            <a:r>
              <a:rPr lang="en-US" dirty="0">
                <a:latin typeface="Calibri" panose="020F0502020204030204" pitchFamily="34" charset="0"/>
                <a:cs typeface="Times New Roman" panose="02020603050405020304" pitchFamily="18" charset="0"/>
                <a:hlinkClick r:id="rId3"/>
              </a:rPr>
              <a:t>grants@research.wisc.edu</a:t>
            </a:r>
            <a:endParaRPr lang="en-US" dirty="0">
              <a:latin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774B8F9E-1AA7-4A3B-A56E-E1990EDCF93A}"/>
              </a:ext>
            </a:extLst>
          </p:cNvPr>
          <p:cNvSpPr>
            <a:spLocks noGrp="1"/>
          </p:cNvSpPr>
          <p:nvPr>
            <p:ph type="sldNum" sz="quarter" idx="12"/>
          </p:nvPr>
        </p:nvSpPr>
        <p:spPr/>
        <p:txBody>
          <a:bodyPr/>
          <a:lstStyle/>
          <a:p>
            <a:fld id="{6FF4E196-A010-480C-A078-61D4EF757EA8}" type="slidenum">
              <a:rPr lang="en-US" smtClean="0"/>
              <a:t>30</a:t>
            </a:fld>
            <a:endParaRPr lang="en-US"/>
          </a:p>
        </p:txBody>
      </p:sp>
    </p:spTree>
    <p:extLst>
      <p:ext uri="{BB962C8B-B14F-4D97-AF65-F5344CB8AC3E}">
        <p14:creationId xmlns:p14="http://schemas.microsoft.com/office/powerpoint/2010/main" val="2573632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14005-77DA-40A6-8422-38EDB2CE831F}"/>
              </a:ext>
            </a:extLst>
          </p:cNvPr>
          <p:cNvSpPr>
            <a:spLocks noGrp="1"/>
          </p:cNvSpPr>
          <p:nvPr>
            <p:ph type="title"/>
          </p:nvPr>
        </p:nvSpPr>
        <p:spPr/>
        <p:txBody>
          <a:bodyPr>
            <a:normAutofit/>
          </a:bodyPr>
          <a:lstStyle/>
          <a:p>
            <a:r>
              <a:rPr lang="en-US" sz="5400" dirty="0">
                <a:latin typeface="Calibri Light" panose="020F0302020204030204" pitchFamily="34" charset="0"/>
                <a:cs typeface="Calibri Light" panose="020F0302020204030204" pitchFamily="34" charset="0"/>
              </a:rPr>
              <a:t>Questions</a:t>
            </a:r>
            <a:endParaRPr lang="en-US" sz="5400" dirty="0">
              <a:latin typeface="Georgia" panose="02040502050405020303" pitchFamily="18" charset="0"/>
            </a:endParaRPr>
          </a:p>
        </p:txBody>
      </p:sp>
      <p:sp>
        <p:nvSpPr>
          <p:cNvPr id="3" name="Subtitle 2">
            <a:extLst>
              <a:ext uri="{FF2B5EF4-FFF2-40B4-BE49-F238E27FC236}">
                <a16:creationId xmlns:a16="http://schemas.microsoft.com/office/drawing/2014/main" id="{17459A1B-F24E-4185-91DB-466694896902}"/>
              </a:ext>
            </a:extLst>
          </p:cNvPr>
          <p:cNvSpPr>
            <a:spLocks noGrp="1"/>
          </p:cNvSpPr>
          <p:nvPr>
            <p:ph idx="1"/>
          </p:nvPr>
        </p:nvSpPr>
        <p:spPr/>
        <p:txBody>
          <a:bodyPr/>
          <a:lstStyle/>
          <a:p>
            <a:r>
              <a:rPr lang="en-US" dirty="0">
                <a:latin typeface="Calibri" panose="020F0502020204030204" pitchFamily="34" charset="0"/>
                <a:cs typeface="Times New Roman" panose="02020603050405020304" pitchFamily="18" charset="0"/>
                <a:hlinkClick r:id="rId3"/>
              </a:rPr>
              <a:t>https://research.wisc.edu/funding/institutional-nominations/</a:t>
            </a:r>
            <a:endParaRPr lang="en-US" dirty="0">
              <a:latin typeface="Calibri" panose="020F0502020204030204" pitchFamily="34" charset="0"/>
              <a:cs typeface="Times New Roman" panose="02020603050405020304" pitchFamily="18" charset="0"/>
            </a:endParaRPr>
          </a:p>
          <a:p>
            <a:endParaRPr lang="en-US" dirty="0">
              <a:latin typeface="Calibri" panose="020F0502020204030204" pitchFamily="34" charset="0"/>
              <a:cs typeface="Times New Roman" panose="02020603050405020304" pitchFamily="18" charset="0"/>
            </a:endParaRPr>
          </a:p>
          <a:p>
            <a:pPr marL="0" indent="0">
              <a:buNone/>
            </a:pPr>
            <a:r>
              <a:rPr lang="en-US" dirty="0">
                <a:latin typeface="Calibri" panose="020F0502020204030204" pitchFamily="34" charset="0"/>
                <a:cs typeface="Times New Roman" panose="02020603050405020304" pitchFamily="18" charset="0"/>
              </a:rPr>
              <a:t>Thank you!</a:t>
            </a:r>
          </a:p>
        </p:txBody>
      </p:sp>
      <p:sp>
        <p:nvSpPr>
          <p:cNvPr id="4" name="Slide Number Placeholder 3">
            <a:extLst>
              <a:ext uri="{FF2B5EF4-FFF2-40B4-BE49-F238E27FC236}">
                <a16:creationId xmlns:a16="http://schemas.microsoft.com/office/drawing/2014/main" id="{774B8F9E-1AA7-4A3B-A56E-E1990EDCF93A}"/>
              </a:ext>
            </a:extLst>
          </p:cNvPr>
          <p:cNvSpPr>
            <a:spLocks noGrp="1"/>
          </p:cNvSpPr>
          <p:nvPr>
            <p:ph type="sldNum" sz="quarter" idx="12"/>
          </p:nvPr>
        </p:nvSpPr>
        <p:spPr/>
        <p:txBody>
          <a:bodyPr/>
          <a:lstStyle/>
          <a:p>
            <a:fld id="{6FF4E196-A010-480C-A078-61D4EF757EA8}" type="slidenum">
              <a:rPr lang="en-US" smtClean="0"/>
              <a:t>31</a:t>
            </a:fld>
            <a:endParaRPr lang="en-US"/>
          </a:p>
        </p:txBody>
      </p:sp>
      <p:pic>
        <p:nvPicPr>
          <p:cNvPr id="6" name="Picture 5" descr="Text&#10;&#10;Description automatically generated">
            <a:extLst>
              <a:ext uri="{FF2B5EF4-FFF2-40B4-BE49-F238E27FC236}">
                <a16:creationId xmlns:a16="http://schemas.microsoft.com/office/drawing/2014/main" id="{B0FB81AD-BC80-45EF-49BA-B86EFA6B56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3357" y="2928257"/>
            <a:ext cx="4474100" cy="2800210"/>
          </a:xfrm>
          <a:prstGeom prst="rect">
            <a:avLst/>
          </a:prstGeom>
        </p:spPr>
      </p:pic>
    </p:spTree>
    <p:extLst>
      <p:ext uri="{BB962C8B-B14F-4D97-AF65-F5344CB8AC3E}">
        <p14:creationId xmlns:p14="http://schemas.microsoft.com/office/powerpoint/2010/main" val="606414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14005-77DA-40A6-8422-38EDB2CE831F}"/>
              </a:ext>
            </a:extLst>
          </p:cNvPr>
          <p:cNvSpPr>
            <a:spLocks noGrp="1"/>
          </p:cNvSpPr>
          <p:nvPr>
            <p:ph type="title"/>
          </p:nvPr>
        </p:nvSpPr>
        <p:spPr/>
        <p:txBody>
          <a:bodyPr>
            <a:normAutofit/>
          </a:bodyPr>
          <a:lstStyle/>
          <a:p>
            <a:r>
              <a:rPr lang="en-US" sz="5400" dirty="0">
                <a:latin typeface="Calibri Light" panose="020F0302020204030204" pitchFamily="34" charset="0"/>
                <a:cs typeface="Calibri Light" panose="020F0302020204030204" pitchFamily="34" charset="0"/>
              </a:rPr>
              <a:t>How to spot them</a:t>
            </a:r>
            <a:endParaRPr lang="en-US" sz="5400" dirty="0">
              <a:latin typeface="Georgia" panose="02040502050405020303" pitchFamily="18" charset="0"/>
            </a:endParaRPr>
          </a:p>
        </p:txBody>
      </p:sp>
      <p:sp>
        <p:nvSpPr>
          <p:cNvPr id="3" name="Subtitle 2">
            <a:extLst>
              <a:ext uri="{FF2B5EF4-FFF2-40B4-BE49-F238E27FC236}">
                <a16:creationId xmlns:a16="http://schemas.microsoft.com/office/drawing/2014/main" id="{17459A1B-F24E-4185-91DB-466694896902}"/>
              </a:ext>
            </a:extLst>
          </p:cNvPr>
          <p:cNvSpPr>
            <a:spLocks noGrp="1"/>
          </p:cNvSpPr>
          <p:nvPr>
            <p:ph idx="1"/>
          </p:nvPr>
        </p:nvSpPr>
        <p:spPr/>
        <p:txBody>
          <a:bodyPr/>
          <a:lstStyle/>
          <a:p>
            <a:r>
              <a:rPr lang="en-US" sz="2800" dirty="0">
                <a:effectLst/>
                <a:latin typeface="Calibri" panose="020F0502020204030204" pitchFamily="34" charset="0"/>
                <a:ea typeface="Calibri" panose="020F0502020204030204" pitchFamily="34" charset="0"/>
                <a:cs typeface="Times New Roman" panose="02020603050405020304" pitchFamily="18" charset="0"/>
              </a:rPr>
              <a:t>Check “Eligibility” section of solicitation</a:t>
            </a:r>
          </a:p>
          <a:p>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cs typeface="Times New Roman" panose="02020603050405020304" pitchFamily="18" charset="0"/>
              </a:rPr>
              <a:t>Common Examples</a:t>
            </a:r>
          </a:p>
          <a:p>
            <a:endParaRPr lang="en-US" dirty="0">
              <a:latin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Sometimes it’s not obvious</a:t>
            </a:r>
            <a:endParaRPr lang="en-US" dirty="0">
              <a:latin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774B8F9E-1AA7-4A3B-A56E-E1990EDCF93A}"/>
              </a:ext>
            </a:extLst>
          </p:cNvPr>
          <p:cNvSpPr>
            <a:spLocks noGrp="1"/>
          </p:cNvSpPr>
          <p:nvPr>
            <p:ph type="sldNum" sz="quarter" idx="12"/>
          </p:nvPr>
        </p:nvSpPr>
        <p:spPr/>
        <p:txBody>
          <a:bodyPr/>
          <a:lstStyle/>
          <a:p>
            <a:fld id="{6FF4E196-A010-480C-A078-61D4EF757EA8}" type="slidenum">
              <a:rPr lang="en-US" smtClean="0"/>
              <a:t>4</a:t>
            </a:fld>
            <a:endParaRPr lang="en-US"/>
          </a:p>
        </p:txBody>
      </p:sp>
      <p:pic>
        <p:nvPicPr>
          <p:cNvPr id="6" name="Picture 5" descr="A picture containing shape&#10;&#10;Description automatically generated">
            <a:extLst>
              <a:ext uri="{FF2B5EF4-FFF2-40B4-BE49-F238E27FC236}">
                <a16:creationId xmlns:a16="http://schemas.microsoft.com/office/drawing/2014/main" id="{613BA7C5-0944-6C11-E9DD-A9DB48A044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76681" y="2965542"/>
            <a:ext cx="3864990" cy="2895723"/>
          </a:xfrm>
          <a:prstGeom prst="rect">
            <a:avLst/>
          </a:prstGeom>
        </p:spPr>
      </p:pic>
    </p:spTree>
    <p:extLst>
      <p:ext uri="{BB962C8B-B14F-4D97-AF65-F5344CB8AC3E}">
        <p14:creationId xmlns:p14="http://schemas.microsoft.com/office/powerpoint/2010/main" val="2814663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7BDD277-08CA-370E-9802-EA986B411377}"/>
              </a:ext>
            </a:extLst>
          </p:cNvPr>
          <p:cNvSpPr>
            <a:spLocks noGrp="1"/>
          </p:cNvSpPr>
          <p:nvPr>
            <p:ph type="title"/>
          </p:nvPr>
        </p:nvSpPr>
        <p:spPr/>
        <p:txBody>
          <a:bodyPr>
            <a:normAutofit/>
          </a:bodyPr>
          <a:lstStyle/>
          <a:p>
            <a:r>
              <a:rPr lang="en-US" sz="5400" dirty="0"/>
              <a:t>Eligibility example - NIH</a:t>
            </a:r>
          </a:p>
        </p:txBody>
      </p:sp>
      <p:sp>
        <p:nvSpPr>
          <p:cNvPr id="6" name="Slide Number Placeholder 5">
            <a:extLst>
              <a:ext uri="{FF2B5EF4-FFF2-40B4-BE49-F238E27FC236}">
                <a16:creationId xmlns:a16="http://schemas.microsoft.com/office/drawing/2014/main" id="{85FD8B02-7FE0-A9D9-0A6B-7FBFF21C9C67}"/>
              </a:ext>
            </a:extLst>
          </p:cNvPr>
          <p:cNvSpPr>
            <a:spLocks noGrp="1"/>
          </p:cNvSpPr>
          <p:nvPr>
            <p:ph type="sldNum" sz="quarter" idx="4"/>
          </p:nvPr>
        </p:nvSpPr>
        <p:spPr/>
        <p:txBody>
          <a:bodyPr/>
          <a:lstStyle/>
          <a:p>
            <a:fld id="{6FF4E196-A010-480C-A078-61D4EF757EA8}" type="slidenum">
              <a:rPr lang="en-US" smtClean="0"/>
              <a:t>5</a:t>
            </a:fld>
            <a:endParaRPr lang="en-US"/>
          </a:p>
        </p:txBody>
      </p:sp>
      <p:pic>
        <p:nvPicPr>
          <p:cNvPr id="10" name="Content Placeholder 6">
            <a:extLst>
              <a:ext uri="{FF2B5EF4-FFF2-40B4-BE49-F238E27FC236}">
                <a16:creationId xmlns:a16="http://schemas.microsoft.com/office/drawing/2014/main" id="{66AF0FC6-6505-56F4-2AEC-C21908FB36B2}"/>
              </a:ext>
            </a:extLst>
          </p:cNvPr>
          <p:cNvPicPr>
            <a:picLocks noGrp="1" noChangeAspect="1"/>
          </p:cNvPicPr>
          <p:nvPr>
            <p:ph idx="1"/>
          </p:nvPr>
        </p:nvPicPr>
        <p:blipFill>
          <a:blip r:embed="rId3"/>
          <a:stretch>
            <a:fillRect/>
          </a:stretch>
        </p:blipFill>
        <p:spPr>
          <a:xfrm>
            <a:off x="838200" y="1868423"/>
            <a:ext cx="6895561" cy="4351337"/>
          </a:xfrm>
        </p:spPr>
      </p:pic>
      <mc:AlternateContent xmlns:mc="http://schemas.openxmlformats.org/markup-compatibility/2006" xmlns:p14="http://schemas.microsoft.com/office/powerpoint/2010/main">
        <mc:Choice Requires="p14">
          <p:contentPart p14:bwMode="auto" r:id="rId4">
            <p14:nvContentPartPr>
              <p14:cNvPr id="13" name="Ink 12">
                <a:extLst>
                  <a:ext uri="{FF2B5EF4-FFF2-40B4-BE49-F238E27FC236}">
                    <a16:creationId xmlns:a16="http://schemas.microsoft.com/office/drawing/2014/main" id="{EF59622D-4A7C-C035-E535-CAC3D2C0ADEE}"/>
                  </a:ext>
                </a:extLst>
              </p14:cNvPr>
              <p14:cNvContentPartPr/>
              <p14:nvPr/>
            </p14:nvContentPartPr>
            <p14:xfrm>
              <a:off x="3265389" y="6060634"/>
              <a:ext cx="3917880" cy="24840"/>
            </p14:xfrm>
          </p:contentPart>
        </mc:Choice>
        <mc:Fallback xmlns="">
          <p:pic>
            <p:nvPicPr>
              <p:cNvPr id="13" name="Ink 12">
                <a:extLst>
                  <a:ext uri="{FF2B5EF4-FFF2-40B4-BE49-F238E27FC236}">
                    <a16:creationId xmlns:a16="http://schemas.microsoft.com/office/drawing/2014/main" id="{EF59622D-4A7C-C035-E535-CAC3D2C0ADEE}"/>
                  </a:ext>
                </a:extLst>
              </p:cNvPr>
              <p:cNvPicPr/>
              <p:nvPr/>
            </p:nvPicPr>
            <p:blipFill>
              <a:blip r:embed="rId5"/>
              <a:stretch>
                <a:fillRect/>
              </a:stretch>
            </p:blipFill>
            <p:spPr>
              <a:xfrm>
                <a:off x="3211749" y="5952994"/>
                <a:ext cx="4025520" cy="240480"/>
              </a:xfrm>
              <a:prstGeom prst="rect">
                <a:avLst/>
              </a:prstGeom>
            </p:spPr>
          </p:pic>
        </mc:Fallback>
      </mc:AlternateContent>
    </p:spTree>
    <p:extLst>
      <p:ext uri="{BB962C8B-B14F-4D97-AF65-F5344CB8AC3E}">
        <p14:creationId xmlns:p14="http://schemas.microsoft.com/office/powerpoint/2010/main" val="1947485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791385D-E80D-552B-A772-A824702BE3E8}"/>
              </a:ext>
            </a:extLst>
          </p:cNvPr>
          <p:cNvSpPr>
            <a:spLocks noGrp="1"/>
          </p:cNvSpPr>
          <p:nvPr>
            <p:ph type="title"/>
          </p:nvPr>
        </p:nvSpPr>
        <p:spPr>
          <a:xfrm>
            <a:off x="838200" y="365125"/>
            <a:ext cx="10515600" cy="1325563"/>
          </a:xfrm>
        </p:spPr>
        <p:txBody>
          <a:bodyPr>
            <a:normAutofit/>
          </a:bodyPr>
          <a:lstStyle/>
          <a:p>
            <a:r>
              <a:rPr lang="en-US" sz="5400" dirty="0">
                <a:latin typeface="Calibri Light" panose="020F0302020204030204" pitchFamily="34" charset="0"/>
                <a:ea typeface="Calibri Light" panose="020F0302020204030204" pitchFamily="34" charset="0"/>
                <a:cs typeface="Calibri Light" panose="020F0302020204030204" pitchFamily="34" charset="0"/>
              </a:rPr>
              <a:t>Eligibility example - NIH</a:t>
            </a:r>
          </a:p>
        </p:txBody>
      </p:sp>
      <p:sp>
        <p:nvSpPr>
          <p:cNvPr id="14" name="Footer Placeholder 3">
            <a:extLst>
              <a:ext uri="{FF2B5EF4-FFF2-40B4-BE49-F238E27FC236}">
                <a16:creationId xmlns:a16="http://schemas.microsoft.com/office/drawing/2014/main" id="{EA113480-552E-7B16-87AF-1E754EC1C162}"/>
              </a:ext>
            </a:extLst>
          </p:cNvPr>
          <p:cNvSpPr>
            <a:spLocks noGrp="1"/>
          </p:cNvSpPr>
          <p:nvPr>
            <p:ph type="ftr" sz="quarter" idx="11"/>
          </p:nvPr>
        </p:nvSpPr>
        <p:spPr>
          <a:xfrm>
            <a:off x="4038600" y="6356350"/>
            <a:ext cx="4114800" cy="365125"/>
          </a:xfrm>
        </p:spPr>
        <p:txBody>
          <a:bodyPr/>
          <a:lstStyle/>
          <a:p>
            <a:endParaRPr lang="en-US"/>
          </a:p>
        </p:txBody>
      </p:sp>
      <p:sp>
        <p:nvSpPr>
          <p:cNvPr id="5" name="Slide Number Placeholder 4">
            <a:extLst>
              <a:ext uri="{FF2B5EF4-FFF2-40B4-BE49-F238E27FC236}">
                <a16:creationId xmlns:a16="http://schemas.microsoft.com/office/drawing/2014/main" id="{0B88E2B8-FD15-3267-B5FE-425D72E71A7B}"/>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6FF4E196-A010-480C-A078-61D4EF757EA8}" type="slidenum">
              <a:rPr lang="en-US" smtClean="0"/>
              <a:pPr>
                <a:spcAft>
                  <a:spcPts val="600"/>
                </a:spcAft>
              </a:pPr>
              <a:t>6</a:t>
            </a:fld>
            <a:endParaRPr lang="en-US"/>
          </a:p>
        </p:txBody>
      </p:sp>
      <p:pic>
        <p:nvPicPr>
          <p:cNvPr id="9" name="Content Placeholder 8">
            <a:extLst>
              <a:ext uri="{FF2B5EF4-FFF2-40B4-BE49-F238E27FC236}">
                <a16:creationId xmlns:a16="http://schemas.microsoft.com/office/drawing/2014/main" id="{46C7EF99-2830-A83F-01B7-736D80964F70}"/>
              </a:ext>
            </a:extLst>
          </p:cNvPr>
          <p:cNvPicPr>
            <a:picLocks noGrp="1" noChangeAspect="1"/>
          </p:cNvPicPr>
          <p:nvPr>
            <p:ph idx="1"/>
          </p:nvPr>
        </p:nvPicPr>
        <p:blipFill>
          <a:blip r:embed="rId3"/>
          <a:stretch>
            <a:fillRect/>
          </a:stretch>
        </p:blipFill>
        <p:spPr>
          <a:xfrm>
            <a:off x="838200" y="2168989"/>
            <a:ext cx="3476625" cy="457200"/>
          </a:xfrm>
          <a:prstGeom prst="rect">
            <a:avLst/>
          </a:prstGeom>
        </p:spPr>
      </p:pic>
      <p:pic>
        <p:nvPicPr>
          <p:cNvPr id="11" name="Content Placeholder 8">
            <a:extLst>
              <a:ext uri="{FF2B5EF4-FFF2-40B4-BE49-F238E27FC236}">
                <a16:creationId xmlns:a16="http://schemas.microsoft.com/office/drawing/2014/main" id="{5F45329E-B688-0EB8-14C2-0722E4E87181}"/>
              </a:ext>
            </a:extLst>
          </p:cNvPr>
          <p:cNvPicPr>
            <a:picLocks noChangeAspect="1"/>
          </p:cNvPicPr>
          <p:nvPr/>
        </p:nvPicPr>
        <p:blipFill>
          <a:blip r:embed="rId4"/>
          <a:stretch>
            <a:fillRect/>
          </a:stretch>
        </p:blipFill>
        <p:spPr>
          <a:xfrm>
            <a:off x="829056" y="2626188"/>
            <a:ext cx="8729472" cy="2677332"/>
          </a:xfrm>
          <a:prstGeom prst="rect">
            <a:avLst/>
          </a:prstGeom>
        </p:spPr>
      </p:pic>
      <mc:AlternateContent xmlns:mc="http://schemas.openxmlformats.org/markup-compatibility/2006" xmlns:p14="http://schemas.microsoft.com/office/powerpoint/2010/main">
        <mc:Choice Requires="p14">
          <p:contentPart p14:bwMode="auto" r:id="rId5">
            <p14:nvContentPartPr>
              <p14:cNvPr id="21" name="Ink 20">
                <a:extLst>
                  <a:ext uri="{FF2B5EF4-FFF2-40B4-BE49-F238E27FC236}">
                    <a16:creationId xmlns:a16="http://schemas.microsoft.com/office/drawing/2014/main" id="{D373A56A-EDAD-558C-EFD8-4839E1DB0576}"/>
                  </a:ext>
                </a:extLst>
              </p14:cNvPr>
              <p14:cNvContentPartPr/>
              <p14:nvPr/>
            </p14:nvContentPartPr>
            <p14:xfrm>
              <a:off x="1011768" y="5059152"/>
              <a:ext cx="5961960" cy="62640"/>
            </p14:xfrm>
          </p:contentPart>
        </mc:Choice>
        <mc:Fallback xmlns="">
          <p:pic>
            <p:nvPicPr>
              <p:cNvPr id="21" name="Ink 20">
                <a:extLst>
                  <a:ext uri="{FF2B5EF4-FFF2-40B4-BE49-F238E27FC236}">
                    <a16:creationId xmlns:a16="http://schemas.microsoft.com/office/drawing/2014/main" id="{D373A56A-EDAD-558C-EFD8-4839E1DB0576}"/>
                  </a:ext>
                </a:extLst>
              </p:cNvPr>
              <p:cNvPicPr/>
              <p:nvPr/>
            </p:nvPicPr>
            <p:blipFill>
              <a:blip r:embed="rId6"/>
              <a:stretch>
                <a:fillRect/>
              </a:stretch>
            </p:blipFill>
            <p:spPr>
              <a:xfrm>
                <a:off x="957768" y="4951512"/>
                <a:ext cx="6069600" cy="278280"/>
              </a:xfrm>
              <a:prstGeom prst="rect">
                <a:avLst/>
              </a:prstGeom>
            </p:spPr>
          </p:pic>
        </mc:Fallback>
      </mc:AlternateContent>
    </p:spTree>
    <p:extLst>
      <p:ext uri="{BB962C8B-B14F-4D97-AF65-F5344CB8AC3E}">
        <p14:creationId xmlns:p14="http://schemas.microsoft.com/office/powerpoint/2010/main" val="2177580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78BFC-B150-CD01-0635-605F32C5BCE7}"/>
              </a:ext>
            </a:extLst>
          </p:cNvPr>
          <p:cNvSpPr>
            <a:spLocks noGrp="1"/>
          </p:cNvSpPr>
          <p:nvPr>
            <p:ph type="title"/>
          </p:nvPr>
        </p:nvSpPr>
        <p:spPr/>
        <p:txBody>
          <a:bodyPr>
            <a:normAutofit/>
          </a:bodyPr>
          <a:lstStyle/>
          <a:p>
            <a:r>
              <a:rPr lang="en-US" sz="5400" dirty="0">
                <a:latin typeface="Calibri Light" panose="020F0302020204030204" pitchFamily="34" charset="0"/>
                <a:ea typeface="Calibri Light" panose="020F0302020204030204" pitchFamily="34" charset="0"/>
                <a:cs typeface="Calibri Light" panose="020F0302020204030204" pitchFamily="34" charset="0"/>
              </a:rPr>
              <a:t>Eligibility example - NSF</a:t>
            </a:r>
          </a:p>
        </p:txBody>
      </p:sp>
      <p:pic>
        <p:nvPicPr>
          <p:cNvPr id="5" name="Content Placeholder 7">
            <a:extLst>
              <a:ext uri="{FF2B5EF4-FFF2-40B4-BE49-F238E27FC236}">
                <a16:creationId xmlns:a16="http://schemas.microsoft.com/office/drawing/2014/main" id="{D5215608-1649-EA4D-7C41-6D26CEB4DD09}"/>
              </a:ext>
            </a:extLst>
          </p:cNvPr>
          <p:cNvPicPr>
            <a:picLocks noGrp="1" noChangeAspect="1"/>
          </p:cNvPicPr>
          <p:nvPr>
            <p:ph idx="1"/>
          </p:nvPr>
        </p:nvPicPr>
        <p:blipFill>
          <a:blip r:embed="rId3"/>
          <a:stretch>
            <a:fillRect/>
          </a:stretch>
        </p:blipFill>
        <p:spPr>
          <a:xfrm>
            <a:off x="2884714" y="1825624"/>
            <a:ext cx="6095999" cy="4530725"/>
          </a:xfrm>
        </p:spPr>
      </p:pic>
      <p:sp>
        <p:nvSpPr>
          <p:cNvPr id="4" name="Slide Number Placeholder 3">
            <a:extLst>
              <a:ext uri="{FF2B5EF4-FFF2-40B4-BE49-F238E27FC236}">
                <a16:creationId xmlns:a16="http://schemas.microsoft.com/office/drawing/2014/main" id="{0A07EAA8-CD2D-5BD9-D3B3-03860EF88AF7}"/>
              </a:ext>
            </a:extLst>
          </p:cNvPr>
          <p:cNvSpPr>
            <a:spLocks noGrp="1"/>
          </p:cNvSpPr>
          <p:nvPr>
            <p:ph type="sldNum" sz="quarter" idx="12"/>
          </p:nvPr>
        </p:nvSpPr>
        <p:spPr/>
        <p:txBody>
          <a:bodyPr/>
          <a:lstStyle/>
          <a:p>
            <a:fld id="{6FF4E196-A010-480C-A078-61D4EF757EA8}" type="slidenum">
              <a:rPr lang="en-US" smtClean="0"/>
              <a:t>7</a:t>
            </a:fld>
            <a:endParaRPr lang="en-US"/>
          </a:p>
        </p:txBody>
      </p:sp>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8D7637C2-6DB2-2F7C-4E70-46239686A938}"/>
                  </a:ext>
                </a:extLst>
              </p14:cNvPr>
              <p14:cNvContentPartPr/>
              <p14:nvPr/>
            </p14:nvContentPartPr>
            <p14:xfrm>
              <a:off x="2993824" y="4114445"/>
              <a:ext cx="2369160" cy="38880"/>
            </p14:xfrm>
          </p:contentPart>
        </mc:Choice>
        <mc:Fallback xmlns="">
          <p:pic>
            <p:nvPicPr>
              <p:cNvPr id="8" name="Ink 7">
                <a:extLst>
                  <a:ext uri="{FF2B5EF4-FFF2-40B4-BE49-F238E27FC236}">
                    <a16:creationId xmlns:a16="http://schemas.microsoft.com/office/drawing/2014/main" id="{8D7637C2-6DB2-2F7C-4E70-46239686A938}"/>
                  </a:ext>
                </a:extLst>
              </p:cNvPr>
              <p:cNvPicPr/>
              <p:nvPr/>
            </p:nvPicPr>
            <p:blipFill>
              <a:blip r:embed="rId5"/>
              <a:stretch>
                <a:fillRect/>
              </a:stretch>
            </p:blipFill>
            <p:spPr>
              <a:xfrm>
                <a:off x="2957824" y="4042445"/>
                <a:ext cx="244080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2B890A6F-13C0-6198-9ABF-4D427AF4A801}"/>
                  </a:ext>
                </a:extLst>
              </p14:cNvPr>
              <p14:cNvContentPartPr/>
              <p14:nvPr/>
            </p14:nvContentPartPr>
            <p14:xfrm>
              <a:off x="7755600" y="4366656"/>
              <a:ext cx="855000" cy="11160"/>
            </p14:xfrm>
          </p:contentPart>
        </mc:Choice>
        <mc:Fallback xmlns="">
          <p:pic>
            <p:nvPicPr>
              <p:cNvPr id="9" name="Ink 8">
                <a:extLst>
                  <a:ext uri="{FF2B5EF4-FFF2-40B4-BE49-F238E27FC236}">
                    <a16:creationId xmlns:a16="http://schemas.microsoft.com/office/drawing/2014/main" id="{2B890A6F-13C0-6198-9ABF-4D427AF4A801}"/>
                  </a:ext>
                </a:extLst>
              </p:cNvPr>
              <p:cNvPicPr/>
              <p:nvPr/>
            </p:nvPicPr>
            <p:blipFill>
              <a:blip r:embed="rId7"/>
              <a:stretch>
                <a:fillRect/>
              </a:stretch>
            </p:blipFill>
            <p:spPr>
              <a:xfrm>
                <a:off x="7719585" y="4294656"/>
                <a:ext cx="92667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327A17BC-A3B2-F429-E999-3AC9FC9D34AC}"/>
                  </a:ext>
                </a:extLst>
              </p14:cNvPr>
              <p14:cNvContentPartPr/>
              <p14:nvPr/>
            </p14:nvContentPartPr>
            <p14:xfrm>
              <a:off x="8702056" y="4374815"/>
              <a:ext cx="93600" cy="7920"/>
            </p14:xfrm>
          </p:contentPart>
        </mc:Choice>
        <mc:Fallback xmlns="">
          <p:pic>
            <p:nvPicPr>
              <p:cNvPr id="10" name="Ink 9">
                <a:extLst>
                  <a:ext uri="{FF2B5EF4-FFF2-40B4-BE49-F238E27FC236}">
                    <a16:creationId xmlns:a16="http://schemas.microsoft.com/office/drawing/2014/main" id="{327A17BC-A3B2-F429-E999-3AC9FC9D34AC}"/>
                  </a:ext>
                </a:extLst>
              </p:cNvPr>
              <p:cNvPicPr/>
              <p:nvPr/>
            </p:nvPicPr>
            <p:blipFill>
              <a:blip r:embed="rId9"/>
              <a:stretch>
                <a:fillRect/>
              </a:stretch>
            </p:blipFill>
            <p:spPr>
              <a:xfrm>
                <a:off x="8666056" y="4302815"/>
                <a:ext cx="16524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26F1DAD4-37DD-9741-5218-F8FC5D7F9417}"/>
                  </a:ext>
                </a:extLst>
              </p14:cNvPr>
              <p14:cNvContentPartPr/>
              <p14:nvPr/>
            </p14:nvContentPartPr>
            <p14:xfrm>
              <a:off x="3364188" y="4471620"/>
              <a:ext cx="324360" cy="20520"/>
            </p14:xfrm>
          </p:contentPart>
        </mc:Choice>
        <mc:Fallback xmlns="">
          <p:pic>
            <p:nvPicPr>
              <p:cNvPr id="11" name="Ink 10">
                <a:extLst>
                  <a:ext uri="{FF2B5EF4-FFF2-40B4-BE49-F238E27FC236}">
                    <a16:creationId xmlns:a16="http://schemas.microsoft.com/office/drawing/2014/main" id="{26F1DAD4-37DD-9741-5218-F8FC5D7F9417}"/>
                  </a:ext>
                </a:extLst>
              </p:cNvPr>
              <p:cNvPicPr/>
              <p:nvPr/>
            </p:nvPicPr>
            <p:blipFill>
              <a:blip r:embed="rId11"/>
              <a:stretch>
                <a:fillRect/>
              </a:stretch>
            </p:blipFill>
            <p:spPr>
              <a:xfrm>
                <a:off x="3328188" y="4400861"/>
                <a:ext cx="396000" cy="161683"/>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 name="Ink 2">
                <a:extLst>
                  <a:ext uri="{FF2B5EF4-FFF2-40B4-BE49-F238E27FC236}">
                    <a16:creationId xmlns:a16="http://schemas.microsoft.com/office/drawing/2014/main" id="{E16E3A3A-F4EF-55E6-8BBF-A9E760D170D6}"/>
                  </a:ext>
                </a:extLst>
              </p14:cNvPr>
              <p14:cNvContentPartPr/>
              <p14:nvPr/>
            </p14:nvContentPartPr>
            <p14:xfrm>
              <a:off x="5410011" y="4136331"/>
              <a:ext cx="271440" cy="360"/>
            </p14:xfrm>
          </p:contentPart>
        </mc:Choice>
        <mc:Fallback xmlns="">
          <p:pic>
            <p:nvPicPr>
              <p:cNvPr id="3" name="Ink 2">
                <a:extLst>
                  <a:ext uri="{FF2B5EF4-FFF2-40B4-BE49-F238E27FC236}">
                    <a16:creationId xmlns:a16="http://schemas.microsoft.com/office/drawing/2014/main" id="{E16E3A3A-F4EF-55E6-8BBF-A9E760D170D6}"/>
                  </a:ext>
                </a:extLst>
              </p:cNvPr>
              <p:cNvPicPr/>
              <p:nvPr/>
            </p:nvPicPr>
            <p:blipFill>
              <a:blip r:embed="rId13"/>
              <a:stretch>
                <a:fillRect/>
              </a:stretch>
            </p:blipFill>
            <p:spPr>
              <a:xfrm>
                <a:off x="5374011" y="4064691"/>
                <a:ext cx="343080" cy="144000"/>
              </a:xfrm>
              <a:prstGeom prst="rect">
                <a:avLst/>
              </a:prstGeom>
            </p:spPr>
          </p:pic>
        </mc:Fallback>
      </mc:AlternateContent>
    </p:spTree>
    <p:extLst>
      <p:ext uri="{BB962C8B-B14F-4D97-AF65-F5344CB8AC3E}">
        <p14:creationId xmlns:p14="http://schemas.microsoft.com/office/powerpoint/2010/main" val="3206553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661C9A3-D46F-DC8A-BEB3-785ED61F7F13}"/>
              </a:ext>
            </a:extLst>
          </p:cNvPr>
          <p:cNvSpPr>
            <a:spLocks noGrp="1"/>
          </p:cNvSpPr>
          <p:nvPr>
            <p:ph type="title"/>
          </p:nvPr>
        </p:nvSpPr>
        <p:spPr/>
        <p:txBody>
          <a:bodyPr>
            <a:normAutofit/>
          </a:bodyPr>
          <a:lstStyle/>
          <a:p>
            <a:r>
              <a:rPr lang="en-US" sz="5400" dirty="0">
                <a:latin typeface="Calibri Light" panose="020F0302020204030204" pitchFamily="34" charset="0"/>
                <a:ea typeface="Calibri Light" panose="020F0302020204030204" pitchFamily="34" charset="0"/>
                <a:cs typeface="Calibri Light" panose="020F0302020204030204" pitchFamily="34" charset="0"/>
              </a:rPr>
              <a:t>Eligibility example - Invited</a:t>
            </a:r>
          </a:p>
        </p:txBody>
      </p:sp>
      <p:sp>
        <p:nvSpPr>
          <p:cNvPr id="5" name="Footer Placeholder 4">
            <a:extLst>
              <a:ext uri="{FF2B5EF4-FFF2-40B4-BE49-F238E27FC236}">
                <a16:creationId xmlns:a16="http://schemas.microsoft.com/office/drawing/2014/main" id="{EC998FBF-13BE-2030-7B16-24CD06D540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5AEDB2-6B27-9A78-BA0E-0156D13E965F}"/>
              </a:ext>
            </a:extLst>
          </p:cNvPr>
          <p:cNvSpPr>
            <a:spLocks noGrp="1"/>
          </p:cNvSpPr>
          <p:nvPr>
            <p:ph type="sldNum" sz="quarter" idx="12"/>
          </p:nvPr>
        </p:nvSpPr>
        <p:spPr/>
        <p:txBody>
          <a:bodyPr/>
          <a:lstStyle/>
          <a:p>
            <a:fld id="{6FF4E196-A010-480C-A078-61D4EF757EA8}" type="slidenum">
              <a:rPr lang="en-US" smtClean="0"/>
              <a:t>8</a:t>
            </a:fld>
            <a:endParaRPr lang="en-US"/>
          </a:p>
        </p:txBody>
      </p:sp>
      <p:pic>
        <p:nvPicPr>
          <p:cNvPr id="9" name="Content Placeholder 10">
            <a:extLst>
              <a:ext uri="{FF2B5EF4-FFF2-40B4-BE49-F238E27FC236}">
                <a16:creationId xmlns:a16="http://schemas.microsoft.com/office/drawing/2014/main" id="{66F9A581-2E52-F466-1B39-1C88D8E31534}"/>
              </a:ext>
            </a:extLst>
          </p:cNvPr>
          <p:cNvPicPr>
            <a:picLocks noGrp="1" noChangeAspect="1"/>
          </p:cNvPicPr>
          <p:nvPr>
            <p:ph idx="1"/>
          </p:nvPr>
        </p:nvPicPr>
        <p:blipFill>
          <a:blip r:embed="rId3"/>
          <a:stretch>
            <a:fillRect/>
          </a:stretch>
        </p:blipFill>
        <p:spPr>
          <a:xfrm>
            <a:off x="4038600" y="1893774"/>
            <a:ext cx="4114800" cy="4259490"/>
          </a:xfrm>
        </p:spPr>
      </p:pic>
    </p:spTree>
    <p:extLst>
      <p:ext uri="{BB962C8B-B14F-4D97-AF65-F5344CB8AC3E}">
        <p14:creationId xmlns:p14="http://schemas.microsoft.com/office/powerpoint/2010/main" val="272733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622143-EBED-8C1D-9B5D-916ACE0B6808}"/>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C906261-CE43-3B27-C59E-D88C054F8226}"/>
              </a:ext>
            </a:extLst>
          </p:cNvPr>
          <p:cNvSpPr>
            <a:spLocks noGrp="1"/>
          </p:cNvSpPr>
          <p:nvPr>
            <p:ph type="title"/>
          </p:nvPr>
        </p:nvSpPr>
        <p:spPr/>
        <p:txBody>
          <a:bodyPr>
            <a:normAutofit/>
          </a:bodyPr>
          <a:lstStyle/>
          <a:p>
            <a:r>
              <a:rPr lang="en-US" sz="5400" dirty="0">
                <a:latin typeface="Calibri Light" panose="020F0302020204030204" pitchFamily="34" charset="0"/>
                <a:ea typeface="Calibri Light" panose="020F0302020204030204" pitchFamily="34" charset="0"/>
                <a:cs typeface="Calibri Light" panose="020F0302020204030204" pitchFamily="34" charset="0"/>
              </a:rPr>
              <a:t>Eligibility example - Invited</a:t>
            </a:r>
          </a:p>
        </p:txBody>
      </p:sp>
      <p:sp>
        <p:nvSpPr>
          <p:cNvPr id="5" name="Footer Placeholder 4">
            <a:extLst>
              <a:ext uri="{FF2B5EF4-FFF2-40B4-BE49-F238E27FC236}">
                <a16:creationId xmlns:a16="http://schemas.microsoft.com/office/drawing/2014/main" id="{D8A5D1C1-48CC-A7F7-A134-CB3A56E8D5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75B022-F1C1-D373-24B5-4FA8FDCDD9FB}"/>
              </a:ext>
            </a:extLst>
          </p:cNvPr>
          <p:cNvSpPr>
            <a:spLocks noGrp="1"/>
          </p:cNvSpPr>
          <p:nvPr>
            <p:ph type="sldNum" sz="quarter" idx="12"/>
          </p:nvPr>
        </p:nvSpPr>
        <p:spPr/>
        <p:txBody>
          <a:bodyPr/>
          <a:lstStyle/>
          <a:p>
            <a:fld id="{6FF4E196-A010-480C-A078-61D4EF757EA8}" type="slidenum">
              <a:rPr lang="en-US" smtClean="0"/>
              <a:t>9</a:t>
            </a:fld>
            <a:endParaRPr lang="en-US"/>
          </a:p>
        </p:txBody>
      </p:sp>
      <p:sp>
        <p:nvSpPr>
          <p:cNvPr id="3" name="Content Placeholder 2">
            <a:extLst>
              <a:ext uri="{FF2B5EF4-FFF2-40B4-BE49-F238E27FC236}">
                <a16:creationId xmlns:a16="http://schemas.microsoft.com/office/drawing/2014/main" id="{2525990B-049A-A15A-D51C-4BD109459422}"/>
              </a:ext>
            </a:extLst>
          </p:cNvPr>
          <p:cNvSpPr>
            <a:spLocks noGrp="1"/>
          </p:cNvSpPr>
          <p:nvPr>
            <p:ph idx="1"/>
          </p:nvPr>
        </p:nvSpPr>
        <p:spPr>
          <a:xfrm>
            <a:off x="2258785" y="2177144"/>
            <a:ext cx="7674429" cy="3864428"/>
          </a:xfrm>
        </p:spPr>
        <p:txBody>
          <a:body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Aptos" panose="020B0004020202020204" pitchFamily="34" charset="0"/>
                <a:cs typeface="+mn-cs"/>
              </a:rPr>
              <a:t>Brain Research Foundation</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endParaRP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Aptos" panose="020B0004020202020204" pitchFamily="34" charset="0"/>
                <a:cs typeface="+mn-cs"/>
              </a:rPr>
              <a:t>2024 Scientific Innovations Award</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endParaRP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Aptos" panose="020B0004020202020204" pitchFamily="34" charset="0"/>
                <a:cs typeface="+mn-cs"/>
              </a:rPr>
              <a:t>Grant Announcement</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endParaRP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sng" strike="noStrike" kern="1200" cap="none" spc="0" normalizeH="0" baseline="0" noProof="0" dirty="0">
                <a:ln>
                  <a:noFill/>
                </a:ln>
                <a:solidFill>
                  <a:srgbClr val="0563C1"/>
                </a:solidFill>
                <a:effectLst/>
                <a:uLnTx/>
                <a:uFillTx/>
                <a:latin typeface="Calibri" panose="020F0502020204030204" pitchFamily="34" charset="0"/>
                <a:ea typeface="Aptos" panose="020B0004020202020204" pitchFamily="34" charset="0"/>
                <a:cs typeface="+mn-cs"/>
                <a:hlinkClick r:id="rId3"/>
              </a:rPr>
              <a:t>Brain Research Foundation</a:t>
            </a:r>
            <a:r>
              <a:rPr kumimoji="0" lang="en-US" sz="1800" b="1" i="0" u="sng" strike="noStrike" kern="1200" cap="none" spc="0" normalizeH="0" baseline="0" noProof="0" dirty="0">
                <a:ln>
                  <a:noFill/>
                </a:ln>
                <a:solidFill>
                  <a:srgbClr val="1155CC"/>
                </a:solidFill>
                <a:effectLst/>
                <a:uLnTx/>
                <a:uFillTx/>
                <a:latin typeface="Calibri" panose="020F0502020204030204" pitchFamily="34" charset="0"/>
                <a:ea typeface="Aptos" panose="020B0004020202020204" pitchFamily="34" charset="0"/>
                <a:cs typeface="+mn-cs"/>
              </a:rPr>
              <a:t> </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Aptos" panose="020B0004020202020204" pitchFamily="34" charset="0"/>
                <a:cs typeface="+mn-cs"/>
              </a:rPr>
              <a:t>is inviting your institution to nominate </a:t>
            </a:r>
            <a:r>
              <a:rPr kumimoji="0" lang="en-US" sz="1800" b="1" i="0" u="sng" strike="noStrike" kern="1200" cap="none" spc="0" normalizeH="0" baseline="0" noProof="0" dirty="0">
                <a:ln>
                  <a:noFill/>
                </a:ln>
                <a:solidFill>
                  <a:srgbClr val="000000"/>
                </a:solidFill>
                <a:effectLst/>
                <a:uLnTx/>
                <a:uFillTx/>
                <a:latin typeface="Calibri" panose="020F0502020204030204" pitchFamily="34" charset="0"/>
                <a:ea typeface="Aptos" panose="020B0004020202020204" pitchFamily="34" charset="0"/>
                <a:cs typeface="+mn-cs"/>
              </a:rPr>
              <a:t>one senior faculty member</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Aptos" panose="020B0004020202020204" pitchFamily="34" charset="0"/>
                <a:cs typeface="+mn-cs"/>
              </a:rPr>
              <a:t> to submit a Letter of Intent for the 2024 </a:t>
            </a:r>
            <a:r>
              <a:rPr kumimoji="0" lang="en-US" sz="1800" b="0" i="1" u="none" strike="noStrike" kern="1200" cap="none" spc="0" normalizeH="0" baseline="0" noProof="0" dirty="0">
                <a:ln>
                  <a:noFill/>
                </a:ln>
                <a:solidFill>
                  <a:srgbClr val="000000"/>
                </a:solidFill>
                <a:effectLst/>
                <a:uLnTx/>
                <a:uFillTx/>
                <a:latin typeface="Calibri" panose="020F0502020204030204" pitchFamily="34" charset="0"/>
                <a:ea typeface="Aptos" panose="020B0004020202020204" pitchFamily="34" charset="0"/>
                <a:cs typeface="+mn-cs"/>
              </a:rPr>
              <a:t>Scientific Innovations Award </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Aptos" panose="020B0004020202020204" pitchFamily="34" charset="0"/>
                <a:cs typeface="+mn-cs"/>
              </a:rPr>
              <a:t>(SIA). The objective of the program is to support projects that may be too innovative and speculative for traditional funding sources but still have a high likelihood of producing important findings. It is expected that investigations supported by these grants will yield high impact findings and result in major grant applications and funding as well as significant publications in high impact journals.</a:t>
            </a:r>
            <a:b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Aptos" panose="020B0004020202020204" pitchFamily="34" charset="0"/>
                <a:cs typeface="+mn-cs"/>
              </a:rPr>
            </a:br>
            <a:endPar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endParaRPr>
          </a:p>
          <a:p>
            <a:endParaRPr lang="en-US" dirty="0"/>
          </a:p>
        </p:txBody>
      </p:sp>
    </p:spTree>
    <p:extLst>
      <p:ext uri="{BB962C8B-B14F-4D97-AF65-F5344CB8AC3E}">
        <p14:creationId xmlns:p14="http://schemas.microsoft.com/office/powerpoint/2010/main" val="212234577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14714</TotalTime>
  <Words>619</Words>
  <Application>Microsoft Office PowerPoint</Application>
  <PresentationFormat>Widescreen</PresentationFormat>
  <Paragraphs>166</Paragraphs>
  <Slides>31</Slides>
  <Notes>31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31</vt:i4>
      </vt:variant>
    </vt:vector>
  </HeadingPairs>
  <TitlesOfParts>
    <vt:vector size="39" baseType="lpstr">
      <vt:lpstr>Aptos</vt:lpstr>
      <vt:lpstr>Aptos Display</vt:lpstr>
      <vt:lpstr>Arial</vt:lpstr>
      <vt:lpstr>Calibri</vt:lpstr>
      <vt:lpstr>Calibri Light</vt:lpstr>
      <vt:lpstr>Georgia</vt:lpstr>
      <vt:lpstr>Custom Design</vt:lpstr>
      <vt:lpstr>Office Theme</vt:lpstr>
      <vt:lpstr>Navigating Limited Submission Opportunities for External Funding at  UW-Madison </vt:lpstr>
      <vt:lpstr> Outline</vt:lpstr>
      <vt:lpstr>What are limited submissions?</vt:lpstr>
      <vt:lpstr>How to spot them</vt:lpstr>
      <vt:lpstr>Eligibility example - NIH</vt:lpstr>
      <vt:lpstr>Eligibility example - NIH</vt:lpstr>
      <vt:lpstr>Eligibility example - NSF</vt:lpstr>
      <vt:lpstr>Eligibility example - Invited</vt:lpstr>
      <vt:lpstr>Eligibility example - Invited</vt:lpstr>
      <vt:lpstr>Eligibility examples - Other</vt:lpstr>
      <vt:lpstr>What are not limited submissions</vt:lpstr>
      <vt:lpstr>Who manages these at UW-Madison?</vt:lpstr>
      <vt:lpstr>Process </vt:lpstr>
      <vt:lpstr>Process</vt:lpstr>
      <vt:lpstr>Process</vt:lpstr>
      <vt:lpstr>Process </vt:lpstr>
      <vt:lpstr>Process</vt:lpstr>
      <vt:lpstr>Process</vt:lpstr>
      <vt:lpstr>General internal submission criteria</vt:lpstr>
      <vt:lpstr>How to submit internal competition materials</vt:lpstr>
      <vt:lpstr>Review process</vt:lpstr>
      <vt:lpstr>Notifications</vt:lpstr>
      <vt:lpstr>Next steps</vt:lpstr>
      <vt:lpstr>Example competitions – Quick turnaround</vt:lpstr>
      <vt:lpstr>Example competitions – Quick turnaround</vt:lpstr>
      <vt:lpstr>Example competitions – Quick turnaround</vt:lpstr>
      <vt:lpstr>Example competitions – Quick turnaround</vt:lpstr>
      <vt:lpstr>Example competitions – Not Limited</vt:lpstr>
      <vt:lpstr>Example competitions – Not Limited</vt:lpstr>
      <vt:lpstr>Best Practices</vt:lpstr>
      <vt:lpstr>Questions</vt:lpstr>
    </vt:vector>
  </TitlesOfParts>
  <Company>UW-Madison - Research and Sponsored Programs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Melanie Hebl</dc:creator>
  <cp:lastModifiedBy>Nick Novak</cp:lastModifiedBy>
  <cp:revision>126</cp:revision>
  <cp:lastPrinted>2024-10-22T15:43:10Z</cp:lastPrinted>
  <dcterms:created xsi:type="dcterms:W3CDTF">2017-07-11T15:13:22Z</dcterms:created>
  <dcterms:modified xsi:type="dcterms:W3CDTF">2024-11-11T17:20:11Z</dcterms:modified>
</cp:coreProperties>
</file>